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033760-F8A0-7C47-A670-2D6AF805B6E9}" v="139" dt="2023-11-11T14:29:11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6"/>
    <p:restoredTop sz="94679"/>
  </p:normalViewPr>
  <p:slideViewPr>
    <p:cSldViewPr snapToGrid="0">
      <p:cViewPr>
        <p:scale>
          <a:sx n="181" d="100"/>
          <a:sy n="181" d="100"/>
        </p:scale>
        <p:origin x="2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5/10/relationships/revisionInfo" Target="revisionInfo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79514c44-a18e-4aaa-84b1-18f74099d6b1" providerId="ADAL" clId="{2ACB8E25-EF94-FB4F-92ED-C5C3A29E2D49}"/>
    <pc:docChg chg="addSld delSld modSld">
      <pc:chgData name="Chuck Tomasi" userId="79514c44-a18e-4aaa-84b1-18f74099d6b1" providerId="ADAL" clId="{2ACB8E25-EF94-FB4F-92ED-C5C3A29E2D49}" dt="2023-09-19T17:35:31.799" v="1" actId="2696"/>
      <pc:docMkLst>
        <pc:docMk/>
      </pc:docMkLst>
      <pc:sldChg chg="del">
        <pc:chgData name="Chuck Tomasi" userId="79514c44-a18e-4aaa-84b1-18f74099d6b1" providerId="ADAL" clId="{2ACB8E25-EF94-FB4F-92ED-C5C3A29E2D49}" dt="2023-09-19T17:35:31.79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2ACB8E25-EF94-FB4F-92ED-C5C3A29E2D49}" dt="2023-09-19T17:35:30.093" v="0"/>
        <pc:sldMkLst>
          <pc:docMk/>
          <pc:sldMk cId="2082616154" sldId="681"/>
        </pc:sldMkLst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CBCB3D21-3B80-8B41-9533-D9062C82E3A4}"/>
    <pc:docChg chg="modMainMaster">
      <pc:chgData name="Chuck Tomasi" userId="79514c44-a18e-4aaa-84b1-18f74099d6b1" providerId="ADAL" clId="{CBCB3D21-3B80-8B41-9533-D9062C82E3A4}" dt="2023-10-17T15:07:06.366" v="5" actId="20577"/>
      <pc:docMkLst>
        <pc:docMk/>
      </pc:docMkLst>
      <pc:sldMasterChg chg="modSldLayout">
        <pc:chgData name="Chuck Tomasi" userId="79514c44-a18e-4aaa-84b1-18f74099d6b1" providerId="ADAL" clId="{CBCB3D21-3B80-8B41-9533-D9062C82E3A4}" dt="2023-10-17T15:07:06.366" v="5" actId="2057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CBCB3D21-3B80-8B41-9533-D9062C82E3A4}" dt="2023-10-17T15:07:06.366" v="5" actId="2057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CBCB3D21-3B80-8B41-9533-D9062C82E3A4}" dt="2023-10-17T15:07:06.366" v="5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</pc:sldLayoutChg>
      </pc:sldMaster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B4033760-F8A0-7C47-A670-2D6AF805B6E9}"/>
    <pc:docChg chg="undo custSel modSld modMainMaster">
      <pc:chgData name="Chuck Tomasi" userId="79514c44-a18e-4aaa-84b1-18f74099d6b1" providerId="ADAL" clId="{B4033760-F8A0-7C47-A670-2D6AF805B6E9}" dt="2023-11-11T14:38:43.736" v="601" actId="700"/>
      <pc:docMkLst>
        <pc:docMk/>
      </pc:docMkLst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793171532" sldId="257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289362161" sldId="259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289362161" sldId="259"/>
            <ac:spMk id="2" creationId="{424F105E-F198-A204-D957-3D01FB1443B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8.163" v="580" actId="700"/>
        <pc:sldMkLst>
          <pc:docMk/>
          <pc:sldMk cId="223407508" sldId="296"/>
        </pc:sldMkLst>
        <pc:spChg chg="mod ord">
          <ac:chgData name="Chuck Tomasi" userId="79514c44-a18e-4aaa-84b1-18f74099d6b1" providerId="ADAL" clId="{B4033760-F8A0-7C47-A670-2D6AF805B6E9}" dt="2023-11-11T14:31:18.163" v="580" actId="700"/>
          <ac:spMkLst>
            <pc:docMk/>
            <pc:sldMk cId="223407508" sldId="296"/>
            <ac:spMk id="22" creationId="{3E52A3C7-4E74-F00C-1866-8A1947A6D23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845273550" sldId="297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845273550" sldId="297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345621382" sldId="298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801477249" sldId="299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981554001" sldId="300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865151886" sldId="301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760464848" sldId="302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760464848" sldId="302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759332929" sldId="303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759332929" sldId="303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1714598387" sldId="304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403676751" sldId="305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710465539" sldId="306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986074350" sldId="307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986074350" sldId="307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804120302" sldId="308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1186929893" sldId="309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4287391648" sldId="310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059736668" sldId="311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600325955" sldId="312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600325955" sldId="312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616725311" sldId="313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071112346" sldId="314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791518119" sldId="315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773956790" sldId="316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685087371" sldId="317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1603952223" sldId="318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420731761" sldId="319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420731761" sldId="319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760093729" sldId="320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1524983916" sldId="321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2210199539" sldId="322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1380252244" sldId="323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1380252244" sldId="323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46.066" v="582" actId="700"/>
        <pc:sldMkLst>
          <pc:docMk/>
          <pc:sldMk cId="434826160" sldId="331"/>
        </pc:sldMkLst>
        <pc:spChg chg="mod ord">
          <ac:chgData name="Chuck Tomasi" userId="79514c44-a18e-4aaa-84b1-18f74099d6b1" providerId="ADAL" clId="{B4033760-F8A0-7C47-A670-2D6AF805B6E9}" dt="2023-11-11T14:31:46.066" v="582" actId="700"/>
          <ac:spMkLst>
            <pc:docMk/>
            <pc:sldMk cId="434826160" sldId="331"/>
            <ac:spMk id="3" creationId="{07C47039-F5DE-EDA7-F6DE-EE67C71D48D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11.684" v="584" actId="700"/>
        <pc:sldMkLst>
          <pc:docMk/>
          <pc:sldMk cId="3508638196" sldId="332"/>
        </pc:sldMkLst>
        <pc:spChg chg="mod ord">
          <ac:chgData name="Chuck Tomasi" userId="79514c44-a18e-4aaa-84b1-18f74099d6b1" providerId="ADAL" clId="{B4033760-F8A0-7C47-A670-2D6AF805B6E9}" dt="2023-11-11T14:32:11.684" v="584" actId="700"/>
          <ac:spMkLst>
            <pc:docMk/>
            <pc:sldMk cId="3508638196" sldId="332"/>
            <ac:spMk id="4" creationId="{D08AF645-361E-6C05-AF88-B4A52709B15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7.640" v="586" actId="700"/>
        <pc:sldMkLst>
          <pc:docMk/>
          <pc:sldMk cId="1860765230" sldId="333"/>
        </pc:sldMkLst>
        <pc:spChg chg="mod ord">
          <ac:chgData name="Chuck Tomasi" userId="79514c44-a18e-4aaa-84b1-18f74099d6b1" providerId="ADAL" clId="{B4033760-F8A0-7C47-A670-2D6AF805B6E9}" dt="2023-11-11T14:33:07.640" v="586" actId="700"/>
          <ac:spMkLst>
            <pc:docMk/>
            <pc:sldMk cId="1860765230" sldId="333"/>
            <ac:spMk id="4" creationId="{7D2253A2-3073-00D5-9B0F-DA85C62893CD}"/>
          </ac:spMkLst>
        </pc:spChg>
      </pc:sldChg>
      <pc:sldChg chg="modSp mod modClrScheme chgLayout">
        <pc:chgData name="Chuck Tomasi" userId="79514c44-a18e-4aaa-84b1-18f74099d6b1" providerId="ADAL" clId="{B4033760-F8A0-7C47-A670-2D6AF805B6E9}" dt="2023-11-11T14:33:46.630" v="589" actId="700"/>
        <pc:sldMkLst>
          <pc:docMk/>
          <pc:sldMk cId="3614787639" sldId="334"/>
        </pc:sldMkLst>
        <pc:spChg chg="mod ord">
          <ac:chgData name="Chuck Tomasi" userId="79514c44-a18e-4aaa-84b1-18f74099d6b1" providerId="ADAL" clId="{B4033760-F8A0-7C47-A670-2D6AF805B6E9}" dt="2023-11-11T14:33:46.630" v="589" actId="700"/>
          <ac:spMkLst>
            <pc:docMk/>
            <pc:sldMk cId="3614787639" sldId="334"/>
            <ac:spMk id="67" creationId="{E9B3CCDA-A875-F87B-41A0-24B4240B0813}"/>
          </ac:spMkLst>
        </pc:spChg>
      </pc:sldChg>
      <pc:sldChg chg="modSp mod modClrScheme chgLayout">
        <pc:chgData name="Chuck Tomasi" userId="79514c44-a18e-4aaa-84b1-18f74099d6b1" providerId="ADAL" clId="{B4033760-F8A0-7C47-A670-2D6AF805B6E9}" dt="2023-11-11T14:37:43.166" v="600" actId="700"/>
        <pc:sldMkLst>
          <pc:docMk/>
          <pc:sldMk cId="1162864143" sldId="335"/>
        </pc:sldMkLst>
        <pc:spChg chg="mod ord">
          <ac:chgData name="Chuck Tomasi" userId="79514c44-a18e-4aaa-84b1-18f74099d6b1" providerId="ADAL" clId="{B4033760-F8A0-7C47-A670-2D6AF805B6E9}" dt="2023-11-11T14:37:43.166" v="600" actId="700"/>
          <ac:spMkLst>
            <pc:docMk/>
            <pc:sldMk cId="1162864143" sldId="335"/>
            <ac:spMk id="68" creationId="{B12BC90C-8095-324B-2224-90B21D95E92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7.500" v="591" actId="700"/>
        <pc:sldMkLst>
          <pc:docMk/>
          <pc:sldMk cId="156078902" sldId="336"/>
        </pc:sldMkLst>
        <pc:spChg chg="mod ord">
          <ac:chgData name="Chuck Tomasi" userId="79514c44-a18e-4aaa-84b1-18f74099d6b1" providerId="ADAL" clId="{B4033760-F8A0-7C47-A670-2D6AF805B6E9}" dt="2023-11-11T14:34:17.500" v="591" actId="700"/>
          <ac:spMkLst>
            <pc:docMk/>
            <pc:sldMk cId="156078902" sldId="336"/>
            <ac:spMk id="4" creationId="{9432C6B1-4E0B-9E66-1793-6D7C4D3F47A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18.131" v="593" actId="700"/>
        <pc:sldMkLst>
          <pc:docMk/>
          <pc:sldMk cId="2220773346" sldId="337"/>
        </pc:sldMkLst>
        <pc:spChg chg="mod ord">
          <ac:chgData name="Chuck Tomasi" userId="79514c44-a18e-4aaa-84b1-18f74099d6b1" providerId="ADAL" clId="{B4033760-F8A0-7C47-A670-2D6AF805B6E9}" dt="2023-11-11T14:36:18.131" v="593" actId="700"/>
          <ac:spMkLst>
            <pc:docMk/>
            <pc:sldMk cId="2220773346" sldId="337"/>
            <ac:spMk id="4" creationId="{71E62F05-5635-B166-22B6-B6CF464DC6B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53.069" v="595" actId="700"/>
        <pc:sldMkLst>
          <pc:docMk/>
          <pc:sldMk cId="504939766" sldId="338"/>
        </pc:sldMkLst>
        <pc:spChg chg="mod ord">
          <ac:chgData name="Chuck Tomasi" userId="79514c44-a18e-4aaa-84b1-18f74099d6b1" providerId="ADAL" clId="{B4033760-F8A0-7C47-A670-2D6AF805B6E9}" dt="2023-11-11T14:36:53.069" v="595" actId="700"/>
          <ac:spMkLst>
            <pc:docMk/>
            <pc:sldMk cId="504939766" sldId="338"/>
            <ac:spMk id="4" creationId="{9EC24531-2CE9-193A-5BA6-8E4183D46C4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16.230" v="597" actId="700"/>
        <pc:sldMkLst>
          <pc:docMk/>
          <pc:sldMk cId="1703268982" sldId="339"/>
        </pc:sldMkLst>
        <pc:spChg chg="mod ord">
          <ac:chgData name="Chuck Tomasi" userId="79514c44-a18e-4aaa-84b1-18f74099d6b1" providerId="ADAL" clId="{B4033760-F8A0-7C47-A670-2D6AF805B6E9}" dt="2023-11-11T14:37:16.230" v="597" actId="700"/>
          <ac:spMkLst>
            <pc:docMk/>
            <pc:sldMk cId="1703268982" sldId="339"/>
            <ac:spMk id="4" creationId="{41334374-982C-5BB1-4EEE-3F72F7EF3BF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40795239" sldId="340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40795239" sldId="340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14085703" sldId="341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14085703" sldId="341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989045367" sldId="342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989045367" sldId="342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217570409" sldId="343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4236476625" sldId="344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4035594596" sldId="345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663054099" sldId="346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451281656" sldId="347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50869936" sldId="348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50869936" sldId="348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372049066" sldId="349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370433109" sldId="350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724303658" sldId="351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4259943061" sldId="352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246404060" sldId="353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169754793" sldId="354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407451636" sldId="355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182644924" sldId="356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425674804" sldId="357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851381571" sldId="358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646865502" sldId="359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069699383" sldId="360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513827831" sldId="361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374895111" sldId="362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4095179021" sldId="363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3813901509" sldId="364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386160300" sldId="365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756626656" sldId="366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402841487" sldId="367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402841487" sldId="367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2449280082" sldId="368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2:04.631" v="583" actId="700"/>
        <pc:sldMkLst>
          <pc:docMk/>
          <pc:sldMk cId="1723717800" sldId="369"/>
        </pc:sldMkLst>
        <pc:spChg chg="mod ord">
          <ac:chgData name="Chuck Tomasi" userId="79514c44-a18e-4aaa-84b1-18f74099d6b1" providerId="ADAL" clId="{B4033760-F8A0-7C47-A670-2D6AF805B6E9}" dt="2023-11-11T14:32:04.631" v="583" actId="700"/>
          <ac:spMkLst>
            <pc:docMk/>
            <pc:sldMk cId="1723717800" sldId="369"/>
            <ac:spMk id="7" creationId="{742492E0-20A5-FA61-4506-C0899DAF2C4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28.726" v="578" actId="700"/>
        <pc:sldMkLst>
          <pc:docMk/>
          <pc:sldMk cId="2255346926" sldId="371"/>
        </pc:sldMkLst>
        <pc:spChg chg="mod ord">
          <ac:chgData name="Chuck Tomasi" userId="79514c44-a18e-4aaa-84b1-18f74099d6b1" providerId="ADAL" clId="{B4033760-F8A0-7C47-A670-2D6AF805B6E9}" dt="2023-11-11T14:30:28.726" v="578" actId="700"/>
          <ac:spMkLst>
            <pc:docMk/>
            <pc:sldMk cId="2255346926" sldId="371"/>
            <ac:spMk id="3" creationId="{F1DAE1BB-28E3-4759-67E1-4D5D59B882BC}"/>
          </ac:spMkLst>
        </pc:spChg>
      </pc:sldChg>
      <pc:sldChg chg="modSp mod">
        <pc:chgData name="Chuck Tomasi" userId="79514c44-a18e-4aaa-84b1-18f74099d6b1" providerId="ADAL" clId="{B4033760-F8A0-7C47-A670-2D6AF805B6E9}" dt="2023-11-11T14:28:10.193" v="558" actId="113"/>
        <pc:sldMkLst>
          <pc:docMk/>
          <pc:sldMk cId="1620071007" sldId="372"/>
        </pc:sldMkLst>
        <pc:spChg chg="mod">
          <ac:chgData name="Chuck Tomasi" userId="79514c44-a18e-4aaa-84b1-18f74099d6b1" providerId="ADAL" clId="{B4033760-F8A0-7C47-A670-2D6AF805B6E9}" dt="2023-11-11T14:28:10.193" v="558" actId="113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B4033760-F8A0-7C47-A670-2D6AF805B6E9}" dt="2023-11-11T14:28:15.939" v="560" actId="113"/>
        <pc:sldMkLst>
          <pc:docMk/>
          <pc:sldMk cId="1522848824" sldId="373"/>
        </pc:sldMkLst>
        <pc:spChg chg="mod">
          <ac:chgData name="Chuck Tomasi" userId="79514c44-a18e-4aaa-84b1-18f74099d6b1" providerId="ADAL" clId="{B4033760-F8A0-7C47-A670-2D6AF805B6E9}" dt="2023-11-11T14:28:15.939" v="560" actId="1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B4033760-F8A0-7C47-A670-2D6AF805B6E9}" dt="2023-11-11T14:28:20.326" v="561" actId="113"/>
        <pc:sldMkLst>
          <pc:docMk/>
          <pc:sldMk cId="669348669" sldId="374"/>
        </pc:sldMkLst>
        <pc:spChg chg="mod">
          <ac:chgData name="Chuck Tomasi" userId="79514c44-a18e-4aaa-84b1-18f74099d6b1" providerId="ADAL" clId="{B4033760-F8A0-7C47-A670-2D6AF805B6E9}" dt="2023-11-11T14:28:20.326" v="561" actId="113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B4033760-F8A0-7C47-A670-2D6AF805B6E9}" dt="2023-11-11T14:28:37.571" v="564" actId="122"/>
        <pc:sldMkLst>
          <pc:docMk/>
          <pc:sldMk cId="2253483598" sldId="375"/>
        </pc:sldMkLst>
        <pc:spChg chg="mod">
          <ac:chgData name="Chuck Tomasi" userId="79514c44-a18e-4aaa-84b1-18f74099d6b1" providerId="ADAL" clId="{B4033760-F8A0-7C47-A670-2D6AF805B6E9}" dt="2023-11-11T14:28:37.571" v="564" actId="122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29:36.879" v="572" actId="700"/>
        <pc:sldMkLst>
          <pc:docMk/>
          <pc:sldMk cId="2749604787" sldId="376"/>
        </pc:sldMkLst>
        <pc:spChg chg="mod ord">
          <ac:chgData name="Chuck Tomasi" userId="79514c44-a18e-4aaa-84b1-18f74099d6b1" providerId="ADAL" clId="{B4033760-F8A0-7C47-A670-2D6AF805B6E9}" dt="2023-11-11T14:29:36.879" v="572" actId="700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377112859" sldId="377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623617930" sldId="378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572247291" sldId="379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441900321" sldId="380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1645322407" sldId="381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838618207" sldId="382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838618207" sldId="382"/>
            <ac:spMk id="2" creationId="{9832139A-5722-BFCA-D71F-BA18AC29CCE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3429299060" sldId="383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1859506490" sldId="384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784303405" sldId="385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784303405" sldId="385"/>
            <ac:spMk id="2" creationId="{EC9A990D-10FA-BC2B-10A6-E8F784BFFE0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674675526" sldId="386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674675526" sldId="386"/>
            <ac:spMk id="2" creationId="{A6C6260D-0DED-60CB-7DCC-3148F1FB49C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1503583671" sldId="387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3391845131" sldId="388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604981189" sldId="389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604981189" sldId="389"/>
            <ac:spMk id="2" creationId="{9BC8E255-6335-6917-B092-F5A31B624EC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3521150961" sldId="390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3168686654" sldId="391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1888088240" sldId="392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976555484" sldId="393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371152396" sldId="394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2043396509" sldId="395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377845872" sldId="396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377845872" sldId="396"/>
            <ac:spMk id="2" creationId="{3BCE3CD3-A34C-959E-2D7E-F1EB33A8CEB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3925666593" sldId="397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13.008" v="574" actId="700"/>
        <pc:sldMkLst>
          <pc:docMk/>
          <pc:sldMk cId="405961798" sldId="398"/>
        </pc:sldMkLst>
        <pc:spChg chg="mod ord">
          <ac:chgData name="Chuck Tomasi" userId="79514c44-a18e-4aaa-84b1-18f74099d6b1" providerId="ADAL" clId="{B4033760-F8A0-7C47-A670-2D6AF805B6E9}" dt="2023-11-11T14:30:13.008" v="574" actId="700"/>
          <ac:spMkLst>
            <pc:docMk/>
            <pc:sldMk cId="405961798" sldId="398"/>
            <ac:spMk id="2" creationId="{93D72E00-EBF4-E8EA-E615-67F94FFF0C2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07.381" v="573" actId="700"/>
        <pc:sldMkLst>
          <pc:docMk/>
          <pc:sldMk cId="841953397" sldId="399"/>
        </pc:sldMkLst>
        <pc:spChg chg="mod ord">
          <ac:chgData name="Chuck Tomasi" userId="79514c44-a18e-4aaa-84b1-18f74099d6b1" providerId="ADAL" clId="{B4033760-F8A0-7C47-A670-2D6AF805B6E9}" dt="2023-11-11T14:30:07.381" v="573" actId="700"/>
          <ac:spMkLst>
            <pc:docMk/>
            <pc:sldMk cId="841953397" sldId="399"/>
            <ac:spMk id="2" creationId="{785CCABE-7EBD-E3B9-3655-DB6256AB19C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17.229" v="575" actId="700"/>
        <pc:sldMkLst>
          <pc:docMk/>
          <pc:sldMk cId="3740645139" sldId="400"/>
        </pc:sldMkLst>
        <pc:spChg chg="mod ord">
          <ac:chgData name="Chuck Tomasi" userId="79514c44-a18e-4aaa-84b1-18f74099d6b1" providerId="ADAL" clId="{B4033760-F8A0-7C47-A670-2D6AF805B6E9}" dt="2023-11-11T14:30:17.229" v="575" actId="700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19.955" v="576" actId="700"/>
        <pc:sldMkLst>
          <pc:docMk/>
          <pc:sldMk cId="418713594" sldId="401"/>
        </pc:sldMkLst>
        <pc:spChg chg="mod ord">
          <ac:chgData name="Chuck Tomasi" userId="79514c44-a18e-4aaa-84b1-18f74099d6b1" providerId="ADAL" clId="{B4033760-F8A0-7C47-A670-2D6AF805B6E9}" dt="2023-11-11T14:30:19.955" v="576" actId="700"/>
          <ac:spMkLst>
            <pc:docMk/>
            <pc:sldMk cId="418713594" sldId="401"/>
            <ac:spMk id="2" creationId="{CF36DDAD-A78D-B96E-AA68-FDD67EE3329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0:21.435" v="577" actId="700"/>
        <pc:sldMkLst>
          <pc:docMk/>
          <pc:sldMk cId="417188317" sldId="402"/>
        </pc:sldMkLst>
        <pc:spChg chg="mod ord">
          <ac:chgData name="Chuck Tomasi" userId="79514c44-a18e-4aaa-84b1-18f74099d6b1" providerId="ADAL" clId="{B4033760-F8A0-7C47-A670-2D6AF805B6E9}" dt="2023-11-11T14:30:21.435" v="577" actId="700"/>
          <ac:spMkLst>
            <pc:docMk/>
            <pc:sldMk cId="417188317" sldId="402"/>
            <ac:spMk id="2" creationId="{1EEF79D7-75C8-C321-DB60-2ADFB8E9E3B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785082902" sldId="403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631391206" sldId="404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346888066" sldId="405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4023293317" sldId="406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572885015" sldId="407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690278135" sldId="408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879150583" sldId="409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3059019100" sldId="410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996019330" sldId="411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705497389" sldId="412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705497389" sldId="412"/>
            <ac:spMk id="2" creationId="{92274527-C777-9867-AC87-A432EC043A4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911333434" sldId="413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3338854653" sldId="414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3430630196" sldId="415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551808505" sldId="416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551808505" sldId="416"/>
            <ac:spMk id="2" creationId="{7FCF43EA-C5B9-24A4-6195-C06EC24C9AD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3229981908" sldId="417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746597966" sldId="418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746597966" sldId="418"/>
            <ac:spMk id="2" creationId="{C453419B-CC49-3E82-7C3D-D780DDFE628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822212993" sldId="419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883609233" sldId="420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4190345829" sldId="421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949364391" sldId="422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047392943" sldId="423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8648999" sldId="424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8648999" sldId="424"/>
            <ac:spMk id="2" creationId="{72A2E284-8AFC-39AE-A1E8-47553EB03FA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2607646249" sldId="425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3730139734" sldId="426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410304508" sldId="427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863118152" sldId="428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863118152" sldId="428"/>
            <ac:spMk id="2" creationId="{F96B679D-DFB4-7A08-9AA4-28C4A320055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3941500479" sldId="429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10.232" v="579" actId="700"/>
        <pc:sldMkLst>
          <pc:docMk/>
          <pc:sldMk cId="1430908041" sldId="430"/>
        </pc:sldMkLst>
        <pc:spChg chg="mod ord">
          <ac:chgData name="Chuck Tomasi" userId="79514c44-a18e-4aaa-84b1-18f74099d6b1" providerId="ADAL" clId="{B4033760-F8A0-7C47-A670-2D6AF805B6E9}" dt="2023-11-11T14:31:10.232" v="579" actId="700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3304199355" sldId="431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1:37.489" v="581" actId="700"/>
        <pc:sldMkLst>
          <pc:docMk/>
          <pc:sldMk cId="875071069" sldId="432"/>
        </pc:sldMkLst>
        <pc:spChg chg="mod ord">
          <ac:chgData name="Chuck Tomasi" userId="79514c44-a18e-4aaa-84b1-18f74099d6b1" providerId="ADAL" clId="{B4033760-F8A0-7C47-A670-2D6AF805B6E9}" dt="2023-11-11T14:31:37.489" v="581" actId="700"/>
          <ac:spMkLst>
            <pc:docMk/>
            <pc:sldMk cId="875071069" sldId="432"/>
            <ac:spMk id="2" creationId="{4816E5F0-5BCC-F9B0-942A-77FAD06DDAA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024704040" sldId="433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4016128112" sldId="434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3139415935" sldId="435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516492710" sldId="436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516492710" sldId="436"/>
            <ac:spMk id="2" creationId="{5A3B0D87-4B7F-B67E-046E-76A6EBE713A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1980825299" sldId="437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1838231702" sldId="438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74293317" sldId="439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74293317" sldId="439"/>
            <ac:spMk id="2" creationId="{4082A7AF-6DA3-474B-2A57-A86864A484B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727404263" sldId="440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4152078502" sldId="441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160128767" sldId="442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160128767" sldId="442"/>
            <ac:spMk id="2" creationId="{89D48A3D-305B-1CA1-5202-C4B0837BC63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1544760991" sldId="443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3924066915" sldId="444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3259231262" sldId="445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1598673010" sldId="446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4112623456" sldId="447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3603722010" sldId="448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443635450" sldId="449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237977788" sldId="450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576277024" sldId="451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576277024" sldId="451"/>
            <ac:spMk id="2" creationId="{00FB1A4C-2FE6-5A89-B03F-B3A7C18AA05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846642379" sldId="452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846642379" sldId="452"/>
            <ac:spMk id="2" creationId="{106F8C7A-782F-24CB-4CAB-A99A4755FC1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70821153" sldId="453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70821153" sldId="453"/>
            <ac:spMk id="2" creationId="{3D7A7641-9B3D-DB98-648E-EC4B1EB6EE8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84307928" sldId="454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84307928" sldId="454"/>
            <ac:spMk id="2" creationId="{C5CED6EC-2551-8915-17B2-01B61E5A687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505390824" sldId="455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206639712" sldId="456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180307859" sldId="457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427376672" sldId="458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34708733" sldId="459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34708733" sldId="459"/>
            <ac:spMk id="2" creationId="{8FEC6474-0DE6-8A55-942B-E704D88AE38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172243611" sldId="460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172243611" sldId="460"/>
            <ac:spMk id="2" creationId="{5B784A92-6D7B-A7DE-F87F-1CCB2F86452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3717202384" sldId="461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695298822" sldId="462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01.832" v="585" actId="700"/>
        <pc:sldMkLst>
          <pc:docMk/>
          <pc:sldMk cId="2924804445" sldId="463"/>
        </pc:sldMkLst>
        <pc:spChg chg="mod ord">
          <ac:chgData name="Chuck Tomasi" userId="79514c44-a18e-4aaa-84b1-18f74099d6b1" providerId="ADAL" clId="{B4033760-F8A0-7C47-A670-2D6AF805B6E9}" dt="2023-11-11T14:33:01.832" v="585" actId="700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763293308" sldId="464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101962129" sldId="465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323028368" sldId="466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205296983" sldId="467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777867237" sldId="468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777867237" sldId="468"/>
            <ac:spMk id="2" creationId="{87C8ED1E-4ED9-3A17-B1A8-8AA43BE050C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347588632" sldId="469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4192755433" sldId="470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534052359" sldId="471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681383425" sldId="472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802559109" sldId="473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802559109" sldId="473"/>
            <ac:spMk id="2" creationId="{49135ABC-6413-7B3A-1CEC-6D2FFEB2D30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599417554" sldId="474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704459150" sldId="475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704459150" sldId="475"/>
            <ac:spMk id="2" creationId="{5C00294D-3FE5-33D2-F4B9-9E6D5BC822D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514962211" sldId="476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508870580" sldId="477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516070383" sldId="478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003281999" sldId="479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007027300" sldId="480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54191298" sldId="481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54191298" sldId="481"/>
            <ac:spMk id="2" creationId="{A1075325-6F7C-0B94-8F8A-E9C38F5F68F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630383153" sldId="482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689269392" sldId="483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209436622" sldId="484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193943504" sldId="485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180458983" sldId="486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925949281" sldId="487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1522406698" sldId="488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494870680" sldId="489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494870680" sldId="489"/>
            <ac:spMk id="2" creationId="{97B6555F-74D2-A1F7-3667-8DAC4ACFBAF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759799005" sldId="490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892427577" sldId="491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892427577" sldId="491"/>
            <ac:spMk id="2" creationId="{D4DB3AA8-4240-96FB-871E-BEB0B3557E8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3567364434" sldId="492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3:28.181" v="587" actId="700"/>
        <pc:sldMkLst>
          <pc:docMk/>
          <pc:sldMk cId="2419450225" sldId="493"/>
        </pc:sldMkLst>
        <pc:spChg chg="mod ord">
          <ac:chgData name="Chuck Tomasi" userId="79514c44-a18e-4aaa-84b1-18f74099d6b1" providerId="ADAL" clId="{B4033760-F8A0-7C47-A670-2D6AF805B6E9}" dt="2023-11-11T14:33:28.181" v="587" actId="700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667767738" sldId="494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4067360182" sldId="495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96751075" sldId="496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96751075" sldId="496"/>
            <ac:spMk id="2" creationId="{9AA2C696-21C5-209B-5E73-4B8C8CA7953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4024516270" sldId="497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389762583" sldId="498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415666887" sldId="499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712578410" sldId="500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712578410" sldId="500"/>
            <ac:spMk id="2" creationId="{E3C31580-100A-D05E-8A99-59DB385A719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98290198" sldId="501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98290198" sldId="501"/>
            <ac:spMk id="2" creationId="{5D538645-0993-540E-3AB4-54BA61671FE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120486359" sldId="502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289128838" sldId="503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370948577" sldId="504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481493204" sldId="505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492939823" sldId="506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338672233" sldId="507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994583303" sldId="508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421125227" sldId="509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343838916" sldId="510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425198761" sldId="511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900158080" sldId="512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4198742741" sldId="513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915520360" sldId="514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128299922" sldId="515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128299922" sldId="515"/>
            <ac:spMk id="2" creationId="{6A892EEF-8D76-EDAC-E071-71D4BD479C8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458726570" sldId="516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351305653" sldId="517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236829559" sldId="518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1865269" sldId="519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1865269" sldId="519"/>
            <ac:spMk id="2" creationId="{98FFB488-8246-C444-7489-2F147B41D4A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25726649" sldId="520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25726649" sldId="520"/>
            <ac:spMk id="2" creationId="{BDB66CBE-AEB4-C66D-1CC5-00DB5B47123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2537527896" sldId="521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702401318" sldId="522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702401318" sldId="522"/>
            <ac:spMk id="2" creationId="{D8CD5711-13CB-6F5F-F6E0-60BF9FF2DD3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867694679" sldId="523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867694679" sldId="523"/>
            <ac:spMk id="2" creationId="{B3B0667E-BC56-26AF-9F39-CF43D03E3E3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11.538" v="590" actId="700"/>
        <pc:sldMkLst>
          <pc:docMk/>
          <pc:sldMk cId="3163077400" sldId="524"/>
        </pc:sldMkLst>
        <pc:spChg chg="mod ord">
          <ac:chgData name="Chuck Tomasi" userId="79514c44-a18e-4aaa-84b1-18f74099d6b1" providerId="ADAL" clId="{B4033760-F8A0-7C47-A670-2D6AF805B6E9}" dt="2023-11-11T14:34:11.538" v="590" actId="700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275593976" sldId="525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430926316" sldId="526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538924089" sldId="527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3274618717" sldId="528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099413742" sldId="529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686654008" sldId="530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738693878" sldId="531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046384825" sldId="532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3017253264" sldId="533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494427783" sldId="534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3000716947" sldId="535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132852696" sldId="536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030220359" sldId="537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706809063" sldId="538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706809063" sldId="538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4062830484" sldId="539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620815881" sldId="540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793138607" sldId="541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035895614" sldId="542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4110480485" sldId="543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8455092" sldId="544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8455092" sldId="544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004700732" sldId="545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028336431" sldId="546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121611506" sldId="547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593584861" sldId="548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3976468431" sldId="549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423890745" sldId="550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734822678" sldId="551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361133717" sldId="552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1147230937" sldId="553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3196067798" sldId="554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4:40.183" v="592" actId="700"/>
        <pc:sldMkLst>
          <pc:docMk/>
          <pc:sldMk cId="2118316243" sldId="555"/>
        </pc:sldMkLst>
        <pc:spChg chg="mod ord">
          <ac:chgData name="Chuck Tomasi" userId="79514c44-a18e-4aaa-84b1-18f74099d6b1" providerId="ADAL" clId="{B4033760-F8A0-7C47-A670-2D6AF805B6E9}" dt="2023-11-11T14:34:40.183" v="592" actId="700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208521163" sldId="556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2221559194" sldId="557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943099956" sldId="558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943099956" sldId="558"/>
            <ac:spMk id="2" creationId="{AA30A5C4-556C-E812-CF1E-AC989160164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2015519447" sldId="559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613895072" sldId="560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613895072" sldId="560"/>
            <ac:spMk id="2" creationId="{B2DCC971-6DC9-7777-CF36-C8462D0DD7E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452591827" sldId="561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261430857" sldId="562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460067293" sldId="563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460067293" sldId="563"/>
            <ac:spMk id="2" creationId="{8FF83749-C861-52A1-6640-C8949BED302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381523025" sldId="564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001370132" sldId="565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979187322" sldId="566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979187322" sldId="566"/>
            <ac:spMk id="2" creationId="{634BDF6F-3D5B-55FD-127E-0AD807EC17D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2302709954" sldId="567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530687061" sldId="568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41732456" sldId="569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41732456" sldId="569"/>
            <ac:spMk id="2" creationId="{E45200DA-A3C9-7F41-2DBE-E964EC3A279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693003660" sldId="570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2785910779" sldId="571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439927338" sldId="572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869299791" sldId="573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513818329" sldId="574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951087765" sldId="575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4221138247" sldId="576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753661088" sldId="577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249114136" sldId="578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2898405660" sldId="579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70876696" sldId="580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70876696" sldId="580"/>
            <ac:spMk id="2" creationId="{12EBBE58-8005-5C37-8A8A-577CFF121B2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980917834" sldId="581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882055035" sldId="582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882055035" sldId="582"/>
            <ac:spMk id="2" creationId="{24B0FE97-D3AF-E3EB-EF0E-643903525A6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114941335" sldId="583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1703969795" sldId="584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6:46.840" v="594" actId="700"/>
        <pc:sldMkLst>
          <pc:docMk/>
          <pc:sldMk cId="39827254" sldId="585"/>
        </pc:sldMkLst>
        <pc:spChg chg="mod ord">
          <ac:chgData name="Chuck Tomasi" userId="79514c44-a18e-4aaa-84b1-18f74099d6b1" providerId="ADAL" clId="{B4033760-F8A0-7C47-A670-2D6AF805B6E9}" dt="2023-11-11T14:36:46.840" v="594" actId="700"/>
          <ac:spMkLst>
            <pc:docMk/>
            <pc:sldMk cId="39827254" sldId="585"/>
            <ac:spMk id="2" creationId="{64E1B815-AD65-7BB0-2736-574DB448250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3603378708" sldId="586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811292690" sldId="587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811292690" sldId="587"/>
            <ac:spMk id="2" creationId="{DA1801F6-E41B-CF8B-A6DE-45E63C1CB4E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958082204" sldId="588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195452826" sldId="589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471697113" sldId="590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471697113" sldId="590"/>
            <ac:spMk id="2" creationId="{C844FAE2-EFE1-C07C-72B8-0F865130984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306342900" sldId="591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250463927" sldId="592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865915774" sldId="593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865915774" sldId="593"/>
            <ac:spMk id="2" creationId="{CE23618E-63D2-889C-FFFF-51642AD469A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667651774" sldId="594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552427013" sldId="595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442609425" sldId="596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405045957" sldId="597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693252540" sldId="598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693252540" sldId="598"/>
            <ac:spMk id="2" creationId="{46D7CBE3-CFC8-27F5-258D-05448F1F083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929842552" sldId="599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86848430" sldId="600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86848430" sldId="600"/>
            <ac:spMk id="2" creationId="{445534C2-4A30-D727-AEBA-EE22841D328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791289988" sldId="601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488340598" sldId="602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488340598" sldId="602"/>
            <ac:spMk id="2" creationId="{313CCC24-3233-6CA8-DE07-EB33AD48352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486906699" sldId="603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279716716" sldId="604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3425295471" sldId="605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013981030" sldId="606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290139251" sldId="607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512782287" sldId="608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887599186" sldId="609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828850782" sldId="610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139481973" sldId="611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328845949" sldId="612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112246781" sldId="613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112246781" sldId="613"/>
            <ac:spMk id="2" creationId="{E18D9208-F209-DA8C-40D4-A83D0CB5587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2455662522" sldId="614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3829722724" sldId="615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09.931" v="596" actId="700"/>
        <pc:sldMkLst>
          <pc:docMk/>
          <pc:sldMk cId="3463843599" sldId="616"/>
        </pc:sldMkLst>
        <pc:spChg chg="mod ord">
          <ac:chgData name="Chuck Tomasi" userId="79514c44-a18e-4aaa-84b1-18f74099d6b1" providerId="ADAL" clId="{B4033760-F8A0-7C47-A670-2D6AF805B6E9}" dt="2023-11-11T14:37:09.931" v="596" actId="700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442560579" sldId="617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625814521" sldId="618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596753048" sldId="619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668772370" sldId="620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815933858" sldId="621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562922703" sldId="622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937917463" sldId="623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4015980942" sldId="624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198126013" sldId="625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485964164" sldId="626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959105994" sldId="627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57824882" sldId="628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57824882" sldId="628"/>
            <ac:spMk id="2" creationId="{89589D2F-4161-476E-90FD-A739321FEFB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492669765" sldId="629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578474519" sldId="630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986945296" sldId="631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039726412" sldId="632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114495723" sldId="633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255120862" sldId="634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784957471" sldId="635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4046453463" sldId="636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194769909" sldId="637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413452883" sldId="638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713063199" sldId="639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227442020" sldId="640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69117377" sldId="641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69117377" sldId="641"/>
            <ac:spMk id="2" creationId="{7EFE2CD2-DCD0-4D72-5FEB-C9211D87266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1689101766" sldId="642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3837643968" sldId="643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422840376" sldId="644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4069241421" sldId="645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7:35.432" v="598" actId="700"/>
        <pc:sldMkLst>
          <pc:docMk/>
          <pc:sldMk cId="2621147247" sldId="646"/>
        </pc:sldMkLst>
        <pc:spChg chg="mod ord">
          <ac:chgData name="Chuck Tomasi" userId="79514c44-a18e-4aaa-84b1-18f74099d6b1" providerId="ADAL" clId="{B4033760-F8A0-7C47-A670-2D6AF805B6E9}" dt="2023-11-11T14:37:35.432" v="598" actId="700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062861436" sldId="647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062861436" sldId="647"/>
            <ac:spMk id="3" creationId="{50E069F0-712C-BA78-F451-C7C1DEC32D3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2682502463" sldId="648"/>
            <ac:spMk id="2" creationId="{1BAD7E6C-16B4-E586-2875-2A889850DDB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448522951" sldId="649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50321664" sldId="650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50321664" sldId="650"/>
            <ac:spMk id="2" creationId="{E87D293C-014C-EA5F-DC7F-C51E1ABA425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485141821" sldId="651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781097865" sldId="652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781097865" sldId="652"/>
            <ac:spMk id="2" creationId="{8554DCF6-C5E2-3E27-E715-576C8F81658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483714807" sldId="653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483714807" sldId="653"/>
            <ac:spMk id="2" creationId="{3ADD1A8F-5823-059A-1211-A856E83130B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2414035778" sldId="654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800005752" sldId="655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004493734" sldId="656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205658165" sldId="657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205658165" sldId="657"/>
            <ac:spMk id="2" creationId="{37362979-6319-06BF-0BBB-9D0D859E392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744160313" sldId="658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744160313" sldId="658"/>
            <ac:spMk id="2" creationId="{FA0AB1B8-46C1-D98E-0E2D-63D3CEE7F537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266087039" sldId="659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92974679" sldId="660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92974679" sldId="660"/>
            <ac:spMk id="2" creationId="{DFC4640C-6451-83A8-C92C-FF8E64779C94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68263539" sldId="661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68263539" sldId="661"/>
            <ac:spMk id="2" creationId="{1DC761C4-D4DE-D1B8-8D7C-DF6ABF41A48E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322845930" sldId="662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467804024" sldId="663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549352846" sldId="664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2668251250" sldId="665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749431616" sldId="666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749431616" sldId="666"/>
            <ac:spMk id="2" creationId="{4A5E18F7-87D4-29FF-E5D6-4A229F9CFFEC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078801152" sldId="667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161802101" sldId="668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232038227" sldId="669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046574669" sldId="670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195409536" sldId="671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135015319" sldId="672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2782266149" sldId="673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1116403455" sldId="674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56981695" sldId="675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56981695" sldId="675"/>
            <ac:spMk id="2" creationId="{B4B9E7F6-56D8-84EE-A104-7843C88787D5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2034716324" sldId="676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 chgLayout">
        <pc:chgData name="Chuck Tomasi" userId="79514c44-a18e-4aaa-84b1-18f74099d6b1" providerId="ADAL" clId="{B4033760-F8A0-7C47-A670-2D6AF805B6E9}" dt="2023-11-11T14:38:43.736" v="601" actId="700"/>
        <pc:sldMkLst>
          <pc:docMk/>
          <pc:sldMk cId="3014456402" sldId="677"/>
        </pc:sldMkLst>
        <pc:spChg chg="mod ord">
          <ac:chgData name="Chuck Tomasi" userId="79514c44-a18e-4aaa-84b1-18f74099d6b1" providerId="ADAL" clId="{B4033760-F8A0-7C47-A670-2D6AF805B6E9}" dt="2023-11-11T14:38:43.736" v="601" actId="700"/>
          <ac:spMkLst>
            <pc:docMk/>
            <pc:sldMk cId="3014456402" sldId="677"/>
            <ac:spMk id="2" creationId="{13580161-18EF-54CE-3A48-9F735CB2A7F9}"/>
          </ac:spMkLst>
        </pc:spChg>
      </pc:sldChg>
      <pc:sldMasterChg chg="modSldLayout">
        <pc:chgData name="Chuck Tomasi" userId="79514c44-a18e-4aaa-84b1-18f74099d6b1" providerId="ADAL" clId="{B4033760-F8A0-7C47-A670-2D6AF805B6E9}" dt="2023-11-11T14:29:11.276" v="571" actId="12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B4033760-F8A0-7C47-A670-2D6AF805B6E9}" dt="2023-11-11T14:20:06.129" v="502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B4033760-F8A0-7C47-A670-2D6AF805B6E9}" dt="2023-11-11T14:09:18.913" v="428" actId="478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18.913" v="428" actId="478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0:54.095" v="270" actId="478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09:18.913" v="428" actId="478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0:54.620" v="271"/>
            <ac:spMkLst>
              <pc:docMk/>
              <pc:sldMasterMk cId="2317532505" sldId="2147483672"/>
              <pc:sldLayoutMk cId="1645841540" sldId="2147483674"/>
              <ac:spMk id="16" creationId="{CA58B444-6B81-88A8-40AB-A2E3AE0FCF46}"/>
            </ac:spMkLst>
          </pc:spChg>
          <pc:spChg chg="mod">
            <ac:chgData name="Chuck Tomasi" userId="79514c44-a18e-4aaa-84b1-18f74099d6b1" providerId="ADAL" clId="{B4033760-F8A0-7C47-A670-2D6AF805B6E9}" dt="2023-11-11T13:59:29.086" v="334" actId="207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mod">
            <ac:chgData name="Chuck Tomasi" userId="79514c44-a18e-4aaa-84b1-18f74099d6b1" providerId="ADAL" clId="{B4033760-F8A0-7C47-A670-2D6AF805B6E9}" dt="2023-11-11T13:59:29.086" v="334" actId="207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mod">
            <ac:chgData name="Chuck Tomasi" userId="79514c44-a18e-4aaa-84b1-18f74099d6b1" providerId="ADAL" clId="{B4033760-F8A0-7C47-A670-2D6AF805B6E9}" dt="2023-11-11T13:59:26.419" v="333" actId="207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mod">
            <ac:chgData name="Chuck Tomasi" userId="79514c44-a18e-4aaa-84b1-18f74099d6b1" providerId="ADAL" clId="{B4033760-F8A0-7C47-A670-2D6AF805B6E9}" dt="2023-11-11T14:05:44.561" v="381" actId="207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mod">
            <ac:chgData name="Chuck Tomasi" userId="79514c44-a18e-4aaa-84b1-18f74099d6b1" providerId="ADAL" clId="{B4033760-F8A0-7C47-A670-2D6AF805B6E9}" dt="2023-11-11T13:50:54.620" v="271"/>
            <ac:spMkLst>
              <pc:docMk/>
              <pc:sldMasterMk cId="2317532505" sldId="2147483672"/>
              <pc:sldLayoutMk cId="1645841540" sldId="2147483674"/>
              <ac:spMk id="31" creationId="{30F6280D-6D09-26CD-C97F-9B20D40AC337}"/>
            </ac:spMkLst>
          </pc:spChg>
          <pc:spChg chg="add mod">
            <ac:chgData name="Chuck Tomasi" userId="79514c44-a18e-4aaa-84b1-18f74099d6b1" providerId="ADAL" clId="{B4033760-F8A0-7C47-A670-2D6AF805B6E9}" dt="2023-11-11T14:09:19.398" v="429"/>
            <ac:spMkLst>
              <pc:docMk/>
              <pc:sldMasterMk cId="2317532505" sldId="2147483672"/>
              <pc:sldLayoutMk cId="1645841540" sldId="2147483674"/>
              <ac:spMk id="32" creationId="{57831163-5A7C-A595-CFD8-BE09B99C9495}"/>
            </ac:spMkLst>
          </pc:spChg>
          <pc:spChg chg="add mod">
            <ac:chgData name="Chuck Tomasi" userId="79514c44-a18e-4aaa-84b1-18f74099d6b1" providerId="ADAL" clId="{B4033760-F8A0-7C47-A670-2D6AF805B6E9}" dt="2023-11-11T14:09:19.398" v="429"/>
            <ac:spMkLst>
              <pc:docMk/>
              <pc:sldMasterMk cId="2317532505" sldId="2147483672"/>
              <pc:sldLayoutMk cId="1645841540" sldId="2147483674"/>
              <ac:spMk id="42" creationId="{8939F05C-30E5-F2C3-F149-14679731C55A}"/>
            </ac:spMkLst>
          </pc:spChg>
          <pc:spChg chg="add mod">
            <ac:chgData name="Chuck Tomasi" userId="79514c44-a18e-4aaa-84b1-18f74099d6b1" providerId="ADAL" clId="{B4033760-F8A0-7C47-A670-2D6AF805B6E9}" dt="2023-11-11T14:09:19.398" v="429"/>
            <ac:spMkLst>
              <pc:docMk/>
              <pc:sldMasterMk cId="2317532505" sldId="2147483672"/>
              <pc:sldLayoutMk cId="1645841540" sldId="2147483674"/>
              <ac:spMk id="46" creationId="{D4FFBDE1-1ED8-5852-C057-53EBC2BF5353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48" creationId="{0F9CC854-D8BF-4243-FD4A-9CB162E70062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49" creationId="{5529EDBF-3C88-0FE8-B902-0E3C4DF4807A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0" creationId="{0436E372-FB17-477C-BED8-C3E8F0F9CB23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1" creationId="{952EFF9C-9022-8431-8A63-F0DA52418034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2" creationId="{F720EB92-128A-9F96-B5AB-1AAB5B5F7949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3" creationId="{CCA85A8D-AEC0-E134-7394-9834C631C56A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4" creationId="{EC4DC76D-9635-6EDC-C4BA-FCA6C59E9BBE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5" creationId="{716E6B63-C1A1-7D8F-8694-34078C425A35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6" creationId="{0BEA3725-1699-FED8-7336-3EEE5DA01AA6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8" creationId="{FEA8D82A-56DE-D1ED-52D6-A3E03ACC8D8B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59" creationId="{7142418A-F442-B8B9-E591-4ABBFF5339BE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0" creationId="{92468761-428F-B14F-BF2B-93F8128B3521}"/>
            </ac:spMkLst>
          </pc:spChg>
          <pc:spChg chg="del">
            <ac:chgData name="Chuck Tomasi" userId="79514c44-a18e-4aaa-84b1-18f74099d6b1" providerId="ADAL" clId="{B4033760-F8A0-7C47-A670-2D6AF805B6E9}" dt="2023-11-11T13:50:54.095" v="270" actId="478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2" creationId="{9B78401C-D4A0-68AE-05D9-5097C32A102A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3" creationId="{8C17A877-0CB3-3DB5-8B15-060660846D6F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4" creationId="{2C9DFA42-EF45-6E59-9F98-C49122224683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5" creationId="{23089C79-2F05-23D8-82C4-490FB9E0B112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6" creationId="{FC51E9E0-E71B-A3AF-1465-CAB3C7EA56BA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7" creationId="{F57ADE41-00AF-0032-B4F8-4FD389A05C22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68" creationId="{68435ECF-22C6-D7E9-7994-61AE6888C23A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3" creationId="{D142BC3C-9BD6-06E0-E083-0011C5155EE6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4" creationId="{3AEC5201-4E6D-5BAE-BAB4-DB2AE5B1C4A9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5" creationId="{1B36E5FB-9345-843D-A6F8-9F962076CAB5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6" creationId="{8AC28616-167C-FAE0-54D2-3800C448A5F4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7" creationId="{58ED908D-1F7B-BE47-3B20-7426F87B2844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8" creationId="{98B08033-D6D6-3981-BE1A-5D9542D2EAEB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09" creationId="{C937DA81-30E4-0D28-D2A6-07C5F0733941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0" creationId="{71410AC2-1CDF-663E-F381-5123E4DEFDDE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1" creationId="{4F9E947F-7599-7383-117C-74BE6AE0249D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2" creationId="{F0671FED-BCB9-EF80-0D24-8DF42570369C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3" creationId="{233B2EA0-07DD-D07F-8F4B-6B6E81844CB7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4" creationId="{6F3B0F69-352B-B7F7-F945-7E1EA59A4F2D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5" creationId="{D2684855-34D9-015B-2FA7-BA0490749BF0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6" creationId="{BBFFDF92-A283-529F-9712-26EAD435995B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7" creationId="{652EADBD-8D1F-C092-4716-17F11D3B82C6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8" creationId="{789D4649-0F38-5485-4347-D86AA98094DB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19" creationId="{EF0C47CB-1CEF-D9A4-7A90-889E4827A357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0" creationId="{80F33947-07EC-C2BF-F227-354AE6F62CA8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1" creationId="{15331903-2E6D-466A-3017-73EC3101B4DC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2" creationId="{D0E5B266-8967-5285-0FE9-E48BC25E0D71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3" creationId="{912AD418-A0B7-8E31-4C20-336C1C78453C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4" creationId="{6CAF26C1-5B4A-746A-4BDB-F2181E73BF76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5" creationId="{351504A1-DE3C-411A-BF11-27210E52B9B6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6" creationId="{9EAB0E30-59CA-3922-AEB9-F0B6E1C36628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7" creationId="{B998465D-0E2D-7B38-022F-48B82D876FDD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8" creationId="{E1719181-5220-5384-0825-221673E5AE4F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29" creationId="{12F5B938-FCA0-D207-0D7C-60973BB94D91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30" creationId="{2B720797-BE17-F766-76C5-A645C3BF714C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31" creationId="{A616FF67-1322-06DF-A874-4A91A9AB30AC}"/>
            </ac:spMkLst>
          </pc:spChg>
          <pc:spChg chg="mod">
            <ac:chgData name="Chuck Tomasi" userId="79514c44-a18e-4aaa-84b1-18f74099d6b1" providerId="ADAL" clId="{B4033760-F8A0-7C47-A670-2D6AF805B6E9}" dt="2023-11-11T14:20:06.129" v="502"/>
            <ac:spMkLst>
              <pc:docMk/>
              <pc:sldMasterMk cId="2317532505" sldId="2147483672"/>
              <pc:sldLayoutMk cId="1645841540" sldId="2147483674"/>
              <ac:spMk id="132" creationId="{6D8809D5-85CF-903B-7F3A-FB2C6F50EE82}"/>
            </ac:spMkLst>
          </pc:spChg>
          <pc:grpChg chg="del">
            <ac:chgData name="Chuck Tomasi" userId="79514c44-a18e-4aaa-84b1-18f74099d6b1" providerId="ADAL" clId="{B4033760-F8A0-7C47-A670-2D6AF805B6E9}" dt="2023-11-11T14:20:05.619" v="501" actId="478"/>
            <ac:grpSpMkLst>
              <pc:docMk/>
              <pc:sldMasterMk cId="2317532505" sldId="2147483672"/>
              <pc:sldLayoutMk cId="1645841540" sldId="2147483674"/>
              <ac:grpSpMk id="41" creationId="{00D85027-5D8E-F377-53B9-8121C4FD6B1E}"/>
            </ac:grpSpMkLst>
          </pc:grpChg>
          <pc:grpChg chg="add mod">
            <ac:chgData name="Chuck Tomasi" userId="79514c44-a18e-4aaa-84b1-18f74099d6b1" providerId="ADAL" clId="{B4033760-F8A0-7C47-A670-2D6AF805B6E9}" dt="2023-11-11T14:20:06.129" v="502"/>
            <ac:grpSpMkLst>
              <pc:docMk/>
              <pc:sldMasterMk cId="2317532505" sldId="2147483672"/>
              <pc:sldLayoutMk cId="1645841540" sldId="2147483674"/>
              <ac:grpSpMk id="47" creationId="{948F1183-8F5E-F09D-7949-DED0CCBC4109}"/>
            </ac:grpSpMkLst>
          </pc:grpChg>
          <pc:picChg chg="add mod">
            <ac:chgData name="Chuck Tomasi" userId="79514c44-a18e-4aaa-84b1-18f74099d6b1" providerId="ADAL" clId="{B4033760-F8A0-7C47-A670-2D6AF805B6E9}" dt="2023-11-11T13:50:54.620" v="271"/>
            <ac:picMkLst>
              <pc:docMk/>
              <pc:sldMasterMk cId="2317532505" sldId="2147483672"/>
              <pc:sldLayoutMk cId="1645841540" sldId="2147483674"/>
              <ac:picMk id="30" creationId="{876426E3-4071-7647-173F-FFF92484E38D}"/>
            </ac:picMkLst>
          </pc:picChg>
          <pc:picChg chg="del">
            <ac:chgData name="Chuck Tomasi" userId="79514c44-a18e-4aaa-84b1-18f74099d6b1" providerId="ADAL" clId="{B4033760-F8A0-7C47-A670-2D6AF805B6E9}" dt="2023-11-11T13:50:54.095" v="270" actId="478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18.913" v="428" actId="478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18.913" v="428" actId="478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18.913" v="428" actId="478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19.398" v="429"/>
            <ac:cxnSpMkLst>
              <pc:docMk/>
              <pc:sldMasterMk cId="2317532505" sldId="2147483672"/>
              <pc:sldLayoutMk cId="1645841540" sldId="2147483674"/>
              <ac:cxnSpMk id="43" creationId="{214099BB-20A4-609A-6101-B2E784C748FA}"/>
            </ac:cxnSpMkLst>
          </pc:cxnChg>
          <pc:cxnChg chg="add mod">
            <ac:chgData name="Chuck Tomasi" userId="79514c44-a18e-4aaa-84b1-18f74099d6b1" providerId="ADAL" clId="{B4033760-F8A0-7C47-A670-2D6AF805B6E9}" dt="2023-11-11T14:09:19.398" v="429"/>
            <ac:cxnSpMkLst>
              <pc:docMk/>
              <pc:sldMasterMk cId="2317532505" sldId="2147483672"/>
              <pc:sldLayoutMk cId="1645841540" sldId="2147483674"/>
              <ac:cxnSpMk id="44" creationId="{32B3B514-B471-B15E-FC7E-776B10065E53}"/>
            </ac:cxnSpMkLst>
          </pc:cxnChg>
          <pc:cxnChg chg="add mod">
            <ac:chgData name="Chuck Tomasi" userId="79514c44-a18e-4aaa-84b1-18f74099d6b1" providerId="ADAL" clId="{B4033760-F8A0-7C47-A670-2D6AF805B6E9}" dt="2023-11-11T14:09:19.398" v="429"/>
            <ac:cxnSpMkLst>
              <pc:docMk/>
              <pc:sldMasterMk cId="2317532505" sldId="2147483672"/>
              <pc:sldLayoutMk cId="1645841540" sldId="2147483674"/>
              <ac:cxnSpMk id="45" creationId="{A1028582-F6A7-A006-3B75-AF2B52D9CE3D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3:49:20.802" v="256" actId="167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B4033760-F8A0-7C47-A670-2D6AF805B6E9}" dt="2023-11-11T13:49:18.643" v="254" actId="478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B4033760-F8A0-7C47-A670-2D6AF805B6E9}" dt="2023-11-11T13:49:20.802" v="256" actId="167"/>
            <ac:spMkLst>
              <pc:docMk/>
              <pc:sldMasterMk cId="2317532505" sldId="2147483672"/>
              <pc:sldLayoutMk cId="2411766969" sldId="2147483684"/>
              <ac:spMk id="4" creationId="{D14D17EA-B5F9-6FBF-7B1C-4D654A2BE154}"/>
            </ac:spMkLst>
          </pc:spChg>
          <pc:picChg chg="add mod">
            <ac:chgData name="Chuck Tomasi" userId="79514c44-a18e-4aaa-84b1-18f74099d6b1" providerId="ADAL" clId="{B4033760-F8A0-7C47-A670-2D6AF805B6E9}" dt="2023-11-11T13:49:20.802" v="256" actId="167"/>
            <ac:picMkLst>
              <pc:docMk/>
              <pc:sldMasterMk cId="2317532505" sldId="2147483672"/>
              <pc:sldLayoutMk cId="2411766969" sldId="2147483684"/>
              <ac:picMk id="5" creationId="{1B0D8F50-89F4-BAE0-5133-9CFA340BB937}"/>
            </ac:picMkLst>
          </pc:picChg>
          <pc:picChg chg="del">
            <ac:chgData name="Chuck Tomasi" userId="79514c44-a18e-4aaa-84b1-18f74099d6b1" providerId="ADAL" clId="{B4033760-F8A0-7C47-A670-2D6AF805B6E9}" dt="2023-11-11T13:49:18.643" v="254" actId="478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13:14.444" v="459" actId="164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B4033760-F8A0-7C47-A670-2D6AF805B6E9}" dt="2023-11-11T13:48:50.824" v="251" actId="207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B4033760-F8A0-7C47-A670-2D6AF805B6E9}" dt="2023-11-09T20:12:15.378" v="101" actId="1076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">
            <ac:chgData name="Chuck Tomasi" userId="79514c44-a18e-4aaa-84b1-18f74099d6b1" providerId="ADAL" clId="{B4033760-F8A0-7C47-A670-2D6AF805B6E9}" dt="2023-11-09T20:00:01.988" v="2" actId="478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mod">
            <ac:chgData name="Chuck Tomasi" userId="79514c44-a18e-4aaa-84b1-18f74099d6b1" providerId="ADAL" clId="{B4033760-F8A0-7C47-A670-2D6AF805B6E9}" dt="2023-11-11T13:58:33.304" v="323" actId="207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mod">
            <ac:chgData name="Chuck Tomasi" userId="79514c44-a18e-4aaa-84b1-18f74099d6b1" providerId="ADAL" clId="{B4033760-F8A0-7C47-A670-2D6AF805B6E9}" dt="2023-11-11T14:05:07.830" v="374" actId="207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B4033760-F8A0-7C47-A670-2D6AF805B6E9}" dt="2023-11-09T19:58:33.521" v="0"/>
            <ac:spMkLst>
              <pc:docMk/>
              <pc:sldMasterMk cId="2317532505" sldId="2147483672"/>
              <pc:sldLayoutMk cId="1438527250" sldId="2147483686"/>
              <ac:spMk id="18" creationId="{D517A3E2-9287-1862-FC41-6469722103E0}"/>
            </ac:spMkLst>
          </pc:spChg>
          <pc:spChg chg="add mod">
            <ac:chgData name="Chuck Tomasi" userId="79514c44-a18e-4aaa-84b1-18f74099d6b1" providerId="ADAL" clId="{B4033760-F8A0-7C47-A670-2D6AF805B6E9}" dt="2023-11-09T20:11:12.457" v="94" actId="555"/>
            <ac:spMkLst>
              <pc:docMk/>
              <pc:sldMasterMk cId="2317532505" sldId="2147483672"/>
              <pc:sldLayoutMk cId="1438527250" sldId="2147483686"/>
              <ac:spMk id="19" creationId="{C0D848C3-FE57-BB78-297D-42464F882195}"/>
            </ac:spMkLst>
          </pc:spChg>
          <pc:spChg chg="add mod">
            <ac:chgData name="Chuck Tomasi" userId="79514c44-a18e-4aaa-84b1-18f74099d6b1" providerId="ADAL" clId="{B4033760-F8A0-7C47-A670-2D6AF805B6E9}" dt="2023-11-09T20:25:16.253" v="237" actId="1076"/>
            <ac:spMkLst>
              <pc:docMk/>
              <pc:sldMasterMk cId="2317532505" sldId="2147483672"/>
              <pc:sldLayoutMk cId="1438527250" sldId="2147483686"/>
              <ac:spMk id="20" creationId="{D342DE38-E2F2-C2E8-486B-E43684B4500D}"/>
            </ac:spMkLst>
          </pc:spChg>
          <pc:spChg chg="add mod">
            <ac:chgData name="Chuck Tomasi" userId="79514c44-a18e-4aaa-84b1-18f74099d6b1" providerId="ADAL" clId="{B4033760-F8A0-7C47-A670-2D6AF805B6E9}" dt="2023-11-09T20:06:30.041" v="54" actId="554"/>
            <ac:spMkLst>
              <pc:docMk/>
              <pc:sldMasterMk cId="2317532505" sldId="2147483672"/>
              <pc:sldLayoutMk cId="1438527250" sldId="2147483686"/>
              <ac:spMk id="21" creationId="{75796679-CC36-ACE4-BCDA-344283F24D6C}"/>
            </ac:spMkLst>
          </pc:spChg>
          <pc:spChg chg="add mod">
            <ac:chgData name="Chuck Tomasi" userId="79514c44-a18e-4aaa-84b1-18f74099d6b1" providerId="ADAL" clId="{B4033760-F8A0-7C47-A670-2D6AF805B6E9}" dt="2023-11-09T20:10:56.293" v="92" actId="555"/>
            <ac:spMkLst>
              <pc:docMk/>
              <pc:sldMasterMk cId="2317532505" sldId="2147483672"/>
              <pc:sldLayoutMk cId="1438527250" sldId="2147483686"/>
              <ac:spMk id="22" creationId="{BF300609-42F1-2F4E-411C-E0B6B429F10F}"/>
            </ac:spMkLst>
          </pc:spChg>
          <pc:spChg chg="add mod">
            <ac:chgData name="Chuck Tomasi" userId="79514c44-a18e-4aaa-84b1-18f74099d6b1" providerId="ADAL" clId="{B4033760-F8A0-7C47-A670-2D6AF805B6E9}" dt="2023-11-09T20:12:53.894" v="103" actId="553"/>
            <ac:spMkLst>
              <pc:docMk/>
              <pc:sldMasterMk cId="2317532505" sldId="2147483672"/>
              <pc:sldLayoutMk cId="1438527250" sldId="2147483686"/>
              <ac:spMk id="23" creationId="{73E31844-1C31-3E23-6C49-B78F38D74284}"/>
            </ac:spMkLst>
          </pc:spChg>
          <pc:spChg chg="add mod">
            <ac:chgData name="Chuck Tomasi" userId="79514c44-a18e-4aaa-84b1-18f74099d6b1" providerId="ADAL" clId="{B4033760-F8A0-7C47-A670-2D6AF805B6E9}" dt="2023-11-09T19:59:28.146" v="1"/>
            <ac:spMkLst>
              <pc:docMk/>
              <pc:sldMasterMk cId="2317532505" sldId="2147483672"/>
              <pc:sldLayoutMk cId="1438527250" sldId="2147483686"/>
              <ac:spMk id="24" creationId="{1221E378-125D-D8F9-CF3E-36C65FC8276F}"/>
            </ac:spMkLst>
          </pc:spChg>
          <pc:spChg chg="add mod">
            <ac:chgData name="Chuck Tomasi" userId="79514c44-a18e-4aaa-84b1-18f74099d6b1" providerId="ADAL" clId="{B4033760-F8A0-7C47-A670-2D6AF805B6E9}" dt="2023-11-09T20:12:31.949" v="102" actId="553"/>
            <ac:spMkLst>
              <pc:docMk/>
              <pc:sldMasterMk cId="2317532505" sldId="2147483672"/>
              <pc:sldLayoutMk cId="1438527250" sldId="2147483686"/>
              <ac:spMk id="25" creationId="{BDABF623-C7E3-43A4-06D6-2DE007109D8A}"/>
            </ac:spMkLst>
          </pc:spChg>
          <pc:spChg chg="add mod">
            <ac:chgData name="Chuck Tomasi" userId="79514c44-a18e-4aaa-84b1-18f74099d6b1" providerId="ADAL" clId="{B4033760-F8A0-7C47-A670-2D6AF805B6E9}" dt="2023-11-09T20:13:06.694" v="104" actId="553"/>
            <ac:spMkLst>
              <pc:docMk/>
              <pc:sldMasterMk cId="2317532505" sldId="2147483672"/>
              <pc:sldLayoutMk cId="1438527250" sldId="2147483686"/>
              <ac:spMk id="26" creationId="{A337F82B-E4C5-302B-2A7E-83E04292C7AD}"/>
            </ac:spMkLst>
          </pc:spChg>
          <pc:spChg chg="add mod">
            <ac:chgData name="Chuck Tomasi" userId="79514c44-a18e-4aaa-84b1-18f74099d6b1" providerId="ADAL" clId="{B4033760-F8A0-7C47-A670-2D6AF805B6E9}" dt="2023-11-09T20:11:18.923" v="95" actId="555"/>
            <ac:spMkLst>
              <pc:docMk/>
              <pc:sldMasterMk cId="2317532505" sldId="2147483672"/>
              <pc:sldLayoutMk cId="1438527250" sldId="2147483686"/>
              <ac:spMk id="27" creationId="{6E49DA4A-E4FE-F719-72CA-CA557A5A7349}"/>
            </ac:spMkLst>
          </pc:spChg>
          <pc:spChg chg="add mod">
            <ac:chgData name="Chuck Tomasi" userId="79514c44-a18e-4aaa-84b1-18f74099d6b1" providerId="ADAL" clId="{B4033760-F8A0-7C47-A670-2D6AF805B6E9}" dt="2023-11-09T20:11:03.860" v="93" actId="555"/>
            <ac:spMkLst>
              <pc:docMk/>
              <pc:sldMasterMk cId="2317532505" sldId="2147483672"/>
              <pc:sldLayoutMk cId="1438527250" sldId="2147483686"/>
              <ac:spMk id="28" creationId="{2ECBA11F-6435-3DCA-51D2-1767CDD6B21F}"/>
            </ac:spMkLst>
          </pc:spChg>
          <pc:spChg chg="add mod">
            <ac:chgData name="Chuck Tomasi" userId="79514c44-a18e-4aaa-84b1-18f74099d6b1" providerId="ADAL" clId="{B4033760-F8A0-7C47-A670-2D6AF805B6E9}" dt="2023-11-09T20:06:36.804" v="55" actId="554"/>
            <ac:spMkLst>
              <pc:docMk/>
              <pc:sldMasterMk cId="2317532505" sldId="2147483672"/>
              <pc:sldLayoutMk cId="1438527250" sldId="2147483686"/>
              <ac:spMk id="29" creationId="{29AB166D-B5AE-4FC5-5509-06BE11C719D9}"/>
            </ac:spMkLst>
          </pc:spChg>
          <pc:spChg chg="add mod">
            <ac:chgData name="Chuck Tomasi" userId="79514c44-a18e-4aaa-84b1-18f74099d6b1" providerId="ADAL" clId="{B4033760-F8A0-7C47-A670-2D6AF805B6E9}" dt="2023-11-09T20:06:07.484" v="49" actId="554"/>
            <ac:spMkLst>
              <pc:docMk/>
              <pc:sldMasterMk cId="2317532505" sldId="2147483672"/>
              <pc:sldLayoutMk cId="1438527250" sldId="2147483686"/>
              <ac:spMk id="30" creationId="{2E9F60FE-16D3-844A-55B0-C7F1FA8DF1D6}"/>
            </ac:spMkLst>
          </pc:spChg>
          <pc:spChg chg="del">
            <ac:chgData name="Chuck Tomasi" userId="79514c44-a18e-4aaa-84b1-18f74099d6b1" providerId="ADAL" clId="{B4033760-F8A0-7C47-A670-2D6AF805B6E9}" dt="2023-11-09T20:02:40.716" v="29" actId="478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del">
            <ac:chgData name="Chuck Tomasi" userId="79514c44-a18e-4aaa-84b1-18f74099d6b1" providerId="ADAL" clId="{B4033760-F8A0-7C47-A670-2D6AF805B6E9}" dt="2023-11-09T20:02:05.319" v="21" actId="478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del">
            <ac:chgData name="Chuck Tomasi" userId="79514c44-a18e-4aaa-84b1-18f74099d6b1" providerId="ADAL" clId="{B4033760-F8A0-7C47-A670-2D6AF805B6E9}" dt="2023-11-09T20:02:21.502" v="24" actId="478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B4033760-F8A0-7C47-A670-2D6AF805B6E9}" dt="2023-11-09T20:02:52.283" v="32" actId="478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del">
            <ac:chgData name="Chuck Tomasi" userId="79514c44-a18e-4aaa-84b1-18f74099d6b1" providerId="ADAL" clId="{B4033760-F8A0-7C47-A670-2D6AF805B6E9}" dt="2023-11-09T20:03:04.637" v="35" actId="478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del">
            <ac:chgData name="Chuck Tomasi" userId="79514c44-a18e-4aaa-84b1-18f74099d6b1" providerId="ADAL" clId="{B4033760-F8A0-7C47-A670-2D6AF805B6E9}" dt="2023-11-09T20:01:52.468" v="18" actId="478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del">
            <ac:chgData name="Chuck Tomasi" userId="79514c44-a18e-4aaa-84b1-18f74099d6b1" providerId="ADAL" clId="{B4033760-F8A0-7C47-A670-2D6AF805B6E9}" dt="2023-11-09T20:00:15.147" v="4" actId="478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B4033760-F8A0-7C47-A670-2D6AF805B6E9}" dt="2023-11-11T13:54:37.775" v="315" actId="20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del">
            <ac:chgData name="Chuck Tomasi" userId="79514c44-a18e-4aaa-84b1-18f74099d6b1" providerId="ADAL" clId="{B4033760-F8A0-7C47-A670-2D6AF805B6E9}" dt="2023-11-09T20:00:51.520" v="8" actId="478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del">
            <ac:chgData name="Chuck Tomasi" userId="79514c44-a18e-4aaa-84b1-18f74099d6b1" providerId="ADAL" clId="{B4033760-F8A0-7C47-A670-2D6AF805B6E9}" dt="2023-11-09T20:00:54.435" v="9" actId="478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B4033760-F8A0-7C47-A670-2D6AF805B6E9}" dt="2023-11-09T20:00:35.409" v="6" actId="478"/>
            <ac:spMkLst>
              <pc:docMk/>
              <pc:sldMasterMk cId="2317532505" sldId="2147483672"/>
              <pc:sldLayoutMk cId="1438527250" sldId="2147483686"/>
              <ac:spMk id="891" creationId="{71E69B47-012F-78F9-786A-99A3CBF29CE5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3" creationId="{39A64A28-C96A-2886-3752-76D7BDE90566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4" creationId="{0E2FC281-1988-9227-BF4B-9E2D273038CC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5" creationId="{775DA041-D550-BCEE-944B-A31BA4BD2283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6" creationId="{36B64ADA-6B3B-26DF-AE0E-16EE8068A363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7" creationId="{F7CDAF6A-876F-2064-38DB-8AB187978E8A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8" creationId="{10C31175-3CBB-BBEE-55C1-4C0DBAFB6AFE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899" creationId="{04E1554A-D7C0-ACB9-0AA4-C1D0563E5B96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0" creationId="{94153DD0-703E-232D-094E-4C762E526CC9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1" creationId="{632C964E-CF3F-F2E9-1DCD-08109DD888E4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2" creationId="{A2D23F81-5927-C535-CACF-3FAD26A7098B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3" creationId="{E7C32AE5-F9F9-A520-AB78-41F45001C7E5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4" creationId="{6B825A16-A7C3-AC1C-0D3A-5608A1E5B345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5" creationId="{70B9FCF6-FF41-C942-8AFF-987333DF9017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6" creationId="{355708F9-8884-DF03-0BAF-E163AFD8E7FD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7" creationId="{2EB6314B-F2DC-C33F-27CF-1259CFE14820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8" creationId="{8D7F8AE0-43CC-EA1E-7873-A6AE4419280C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09" creationId="{F32B38D6-D86F-B699-0E34-FB3EC9A7E316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0" creationId="{5B434814-168F-E708-7FD3-2A0765F4DDFC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1" creationId="{65B224DF-7A24-1C46-BB0C-0648C4AF504D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2" creationId="{A8D4DB2A-2F01-2E74-0622-BFE3CE1F7BCC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3" creationId="{E8AAE345-BBAA-DEAB-368A-115F1AC9CC76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4" creationId="{7D9A71DA-4A90-D147-0B6F-B7B4192559E0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5" creationId="{7DE5D2E9-81B4-A6AF-86AD-C2F6FBD3FA13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6" creationId="{5ADD68ED-B7B6-55DC-1E54-E600DC3AD7C5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7" creationId="{1FCE464D-6843-2761-0A0A-E8C6D78EC59D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8" creationId="{48E85F6D-D09F-6D1A-E196-D032C92A7E5E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19" creationId="{79AD60D1-A7FC-1671-54AB-DFE14D499BDF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0" creationId="{2BCB341D-9D80-4BBD-35B1-535F21B83F85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1" creationId="{CE83BD44-2812-2278-0640-FB4DC8377056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2" creationId="{6907A2A8-CC48-79D6-75C3-41CAF4DA5BB1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3" creationId="{CD31C673-9232-A118-74F1-1310615242E2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4" creationId="{3EA44EE2-9484-347C-8200-09EC30730C01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5" creationId="{6A7DBF62-D3FD-34F8-8ADB-FDD1028B565B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6" creationId="{74061E19-B403-9A6A-903A-212376FA3197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7" creationId="{7A8D6FC9-097F-D526-4993-CA3B02E1352A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8" creationId="{7F55AB81-B7A0-8577-5498-129326BB74B3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29" creationId="{556D0A89-B3A0-033B-8296-029B0C71E2A2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30" creationId="{6F5C49DD-77C3-C6AE-A9F7-8532D47A8336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31" creationId="{607BC648-C94D-A68C-87E0-B651C50213A5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32" creationId="{7F2A59C5-3441-2B39-E68F-8EE005C0823E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33" creationId="{D2CFBA98-1457-68E8-35A2-1F8A09A8C824}"/>
            </ac:spMkLst>
          </pc:spChg>
          <pc:spChg chg="mod topLvl">
            <ac:chgData name="Chuck Tomasi" userId="79514c44-a18e-4aaa-84b1-18f74099d6b1" providerId="ADAL" clId="{B4033760-F8A0-7C47-A670-2D6AF805B6E9}" dt="2023-11-11T14:11:01.396" v="448" actId="164"/>
            <ac:spMkLst>
              <pc:docMk/>
              <pc:sldMasterMk cId="2317532505" sldId="2147483672"/>
              <pc:sldLayoutMk cId="1438527250" sldId="2147483686"/>
              <ac:spMk id="934" creationId="{9EA025FE-34C3-C2F5-7E10-AD0F091DD4F2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36" creationId="{B9BDD291-8F06-FCCE-454B-F01CFB10D90C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37" creationId="{60D21299-198D-7FBB-DED3-8A9A77685349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38" creationId="{0EC5E640-9DFF-D591-7761-7B23B868D4E4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39" creationId="{D2BFA9A9-188A-7BF1-8016-729C8B18A886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0" creationId="{3F5893E0-5A40-9AD5-107E-E5F0281C0548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1" creationId="{E6C13AA3-9FB8-C64B-E873-29114398B320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2" creationId="{F4C3BB1C-EB72-456D-F704-6B38AA886D7C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3" creationId="{EBB33C81-AA9E-6C7B-D1E8-001C423A936D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4" creationId="{C972D6BF-7EC5-49D1-3A77-71AC4ADE25DC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5" creationId="{4C22D849-76AD-AC9D-7800-32DD6B1881E1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6" creationId="{17FC635F-4269-0DC7-F8CA-383AAAEB38FB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7" creationId="{A7A14B49-3296-09BD-F1A5-D8573F30371F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8" creationId="{C1164661-177D-7A6A-BC4B-C5ADD5A18346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49" creationId="{1D09248C-AB1E-DE4F-7868-42B08222F839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0" creationId="{8F09509E-D5B1-1CF4-E8BA-4ABE23D6EB61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1" creationId="{46A5CB4D-5D4E-E892-7FEF-CE8D7E4A9873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2" creationId="{0AFF5D8A-284C-BE97-59BB-B4FCC75D2668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3" creationId="{61682FF3-7563-902F-4923-6407B09C101F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4" creationId="{7CD48EB8-D892-C846-6908-7C2FB2F34FDF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5" creationId="{0D03E990-06EF-87D1-8475-C9EC2590AABE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6" creationId="{4638167E-6D58-BE84-96F6-FB6C66043185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7" creationId="{D270EDF3-670E-8799-F407-5D3FE001985F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8" creationId="{77B14BBF-0A39-E20D-59AB-8843FE1643AD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59" creationId="{A4596A03-2EB9-5991-6019-9CFB0AFC560C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0" creationId="{0F386E14-D02D-D851-1C4B-07B95213E0EB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1" creationId="{A1CF6A91-495B-1E1E-14CA-32C59CB17632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2" creationId="{ED34C672-17DA-10B9-0278-EA951B96CC31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3" creationId="{426D2ED2-CFE7-DDC2-63C1-02098C067645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4" creationId="{D8401CBF-30F1-398E-2AF2-81BE0022870B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5" creationId="{16DD981F-3D2B-5C02-2C93-4D967BB43FB2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6" creationId="{F87F95F2-DF7D-3C5A-7C95-3025A10C06D9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7" creationId="{84912FBB-592D-21C9-A5CA-1BDFE3329AF4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8" creationId="{3B34330F-D044-DBE8-A31D-69B6C69EA2E2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69" creationId="{C2BAF72B-8470-2FA2-87C0-9F4EC06CA384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0" creationId="{7E019E38-0267-B244-11D0-3E590F389ADC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1" creationId="{FC191C0C-FB9B-4E0B-4F30-596B53A3AA8E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2" creationId="{20E77CB3-7A7C-26D2-6B6F-47C81F75F87F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3" creationId="{63E49427-89F7-241B-A55A-5407A8C73496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4" creationId="{14B77F7B-973A-D84D-9AA6-8FB69B8C7196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5" creationId="{C6213260-F3FD-9D53-0741-DA84DA2FC9E1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6" creationId="{C253A4E0-FD67-54E6-7834-D2F45F58FA81}"/>
            </ac:spMkLst>
          </pc:spChg>
          <pc:spChg chg="mod topLvl">
            <ac:chgData name="Chuck Tomasi" userId="79514c44-a18e-4aaa-84b1-18f74099d6b1" providerId="ADAL" clId="{B4033760-F8A0-7C47-A670-2D6AF805B6E9}" dt="2023-11-11T14:11:15.837" v="449" actId="164"/>
            <ac:spMkLst>
              <pc:docMk/>
              <pc:sldMasterMk cId="2317532505" sldId="2147483672"/>
              <pc:sldLayoutMk cId="1438527250" sldId="2147483686"/>
              <ac:spMk id="977" creationId="{0B1BEA98-95AB-A829-74DA-FA817A352DB1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79" creationId="{12EBF1F2-B808-971B-61B7-C69547BC6141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0" creationId="{09DB4918-99F1-D9A6-4EA8-CDA6CDA5FAE2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1" creationId="{736C1884-5F67-3B3A-434C-15CFE4C055A7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2" creationId="{003D8334-6B18-85EF-14B9-4464C7D7EE12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3" creationId="{25B7564A-436D-8B08-6D8F-D18F7BC6F617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4" creationId="{1DEF00AF-0BDF-DD10-DD34-22C667A8BDA9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5" creationId="{C52C7A4C-76F7-4999-E74A-2E0D0BF37D81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6" creationId="{B787F3E9-4113-FBDB-EB53-233517D38B1C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7" creationId="{71E0A361-47DC-41C9-2031-79C84878C06A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8" creationId="{51258141-0BFC-66F6-0A28-903E2AA93646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89" creationId="{0ADB84BF-B94C-6267-CBB3-8F6C575A52F8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0" creationId="{38D79C25-224D-5A38-2433-51EBC34F7FF8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1" creationId="{FD65B386-61F5-6C7C-4503-2A0B035B4786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2" creationId="{CDB3AD57-A841-14B9-0F0F-D51FA2A49DFB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3" creationId="{FC69FB96-4A2E-ADA3-99C7-82D5E6DD2C60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4" creationId="{2B5169D5-11DE-E225-7C7A-CB106C2BEEEE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5" creationId="{3195B470-E504-6531-F563-F4B23497878F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6" creationId="{2D765363-0223-6FB8-EC19-EB7ECDCAEFF0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7" creationId="{7DB0E1F6-CF4F-9308-78FD-785F41B07E6B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8" creationId="{DE97B140-0AB3-A7CF-E875-CC6B5753CA06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999" creationId="{D2499497-16AC-6B30-381A-9C1B71AD98EA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0" creationId="{AE959917-1E25-45FA-F943-38D15456F95D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1" creationId="{1AAC34A6-6292-D790-4E23-B50C2A4428FA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2" creationId="{5F5B558A-554A-1CCA-7A18-819D3851A02D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3" creationId="{6995BFF1-2528-B7A4-DCDC-CA9822C9BBCF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4" creationId="{0BE91AF4-E636-664B-18A2-989931186BA9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5" creationId="{C66F49D1-CF37-48AA-292C-264806142900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6" creationId="{8C4579F1-2647-7E9F-A687-106DAD4979E7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7" creationId="{8E666543-5302-5F26-C4A9-7E90AA25FF14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8" creationId="{9013D3C2-A641-727B-3AEF-28F13D509B4D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09" creationId="{587DCAC4-EB77-8CA6-CFE7-679CF85AD7E3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0" creationId="{1CE4A8FD-3031-8A59-27B2-A3F6E6265661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1" creationId="{52090FD1-D89A-0CAC-DFD7-C033FDA3B39F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2" creationId="{C05F1FE5-767F-4309-DCF3-2B62B96F971D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3" creationId="{FA571076-95A4-95E5-9133-0CB9C0A088B5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4" creationId="{E0C30A4B-2923-FBE2-92FD-F7F82EF163D8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5" creationId="{2FC4C0DA-D42A-4782-3FC1-FE286D751A60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6" creationId="{70A77C55-3197-59F5-7BA0-8232072ACB72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7" creationId="{74D9B773-0B96-6C47-27EA-35F34D6ED5FB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8" creationId="{F8248066-35C0-93F9-5B8C-BEFD8151C278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19" creationId="{1BC843F0-29F6-B588-132C-ECA21BC29326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0" creationId="{13065D7E-0C38-3452-E774-DA238FE6A1D7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1" creationId="{252F8D11-F524-9DCA-97C1-1E74D415C361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2" creationId="{72E70D2E-8397-4189-CB18-49FA36EF1B33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3" creationId="{55058AE8-E943-5CCE-0A5B-B946E949EB40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4" creationId="{A81EC357-EB91-A374-4D9A-6770C7618964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5" creationId="{224FFB29-E0FC-DE5D-D75F-80BD7FFD45FA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6" creationId="{1FF518C1-1483-E7AD-56AC-61A1F9D8E459}"/>
            </ac:spMkLst>
          </pc:spChg>
          <pc:spChg chg="mod topLvl">
            <ac:chgData name="Chuck Tomasi" userId="79514c44-a18e-4aaa-84b1-18f74099d6b1" providerId="ADAL" clId="{B4033760-F8A0-7C47-A670-2D6AF805B6E9}" dt="2023-11-11T14:11:28.555" v="450" actId="164"/>
            <ac:spMkLst>
              <pc:docMk/>
              <pc:sldMasterMk cId="2317532505" sldId="2147483672"/>
              <pc:sldLayoutMk cId="1438527250" sldId="2147483686"/>
              <ac:spMk id="1027" creationId="{9C37DAAE-FC33-98E3-E854-C28CE181BC22}"/>
            </ac:spMkLst>
          </pc:spChg>
          <pc:spChg chg="del">
            <ac:chgData name="Chuck Tomasi" userId="79514c44-a18e-4aaa-84b1-18f74099d6b1" providerId="ADAL" clId="{B4033760-F8A0-7C47-A670-2D6AF805B6E9}" dt="2023-11-09T20:03:17.160" v="38" actId="478"/>
            <ac:spMkLst>
              <pc:docMk/>
              <pc:sldMasterMk cId="2317532505" sldId="2147483672"/>
              <pc:sldLayoutMk cId="1438527250" sldId="2147483686"/>
              <ac:spMk id="1028" creationId="{A12D0212-3185-0057-71AD-DCBC89F81993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0" creationId="{6CE1A3C9-C333-E782-35B8-C5F33FE969DE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1" creationId="{6DA2CFEA-8709-C8AA-DE41-5700225AFCA7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2" creationId="{D6649345-B69A-1329-BE15-E7143E522B1F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3" creationId="{B0DAB447-012D-31F6-ED18-E998E37D4EEF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4" creationId="{079EB1A5-455D-9970-2F32-64A35DA3410A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5" creationId="{6653A324-8570-9936-E1F8-195B684F5B1D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6" creationId="{CB81D7C7-6EDD-69C5-A716-EE1CBB50C045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7" creationId="{6618D52F-A733-F679-6EB7-E14091D7D5F5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8" creationId="{1ED727CD-3E53-3412-D81B-9FFF247C9523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39" creationId="{D2C5D404-ADE6-BCCF-DF93-6CDED6D602BB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0" creationId="{87470A12-B0F6-140B-926D-4FFC354BC562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1" creationId="{5A2CCA68-82ED-4C46-03CA-8AB4D9861952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2" creationId="{5A1A9617-FB25-F393-2803-8118E2B7419A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3" creationId="{44A0ABFD-9178-B022-2F00-8A7BB336A23B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4" creationId="{A8E72AB2-BFF0-9F3A-5552-E667E721E264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5" creationId="{2D8AA9F0-519E-4FDF-90B2-ABD947CBB0DD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6" creationId="{F4A50F5B-0E50-DE4D-0681-9A4B3F484482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7" creationId="{A7FA84DA-5679-33D8-F8DA-50C5097F8EB3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8" creationId="{A4EE6D37-4892-62C3-009C-9C2235CABFDD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49" creationId="{BFC9F843-D702-18BD-60A1-B3CF9AB9DC40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0" creationId="{111FA5A4-BD6D-3A47-D6AC-C142B41E3DFE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1" creationId="{8232DD3A-6538-BFAA-36E5-4257A99E85E3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2" creationId="{57807AE4-E240-C06D-D38B-B38751A6ACBB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3" creationId="{E1468E84-4C07-24A9-4A73-85E06E3A1742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4" creationId="{768EA24C-13D4-44B1-04B2-C93AB2A135C1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5" creationId="{178EAF61-5AF2-482C-9998-95B903BDAD6F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6" creationId="{858CB65D-6656-1A02-DA36-F2AB6B9B9074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7" creationId="{20F9D1D6-7D9B-4A74-EE17-B5C8957523C5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8" creationId="{2DA883BE-50BE-3B84-801C-2F11D99CEC1E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59" creationId="{A77756AC-A00F-CE6F-7F6E-A8105375952E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0" creationId="{D9164D22-9938-F8C7-C102-DEC6583C26F6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1" creationId="{81B0AF15-8A86-0C6A-07C7-54D4E9780060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2" creationId="{558081F7-DDBC-77B2-7E86-0CEF132F4052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3" creationId="{AD32A7FA-CD7B-A88E-EBAF-AA1EF8E676ED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4" creationId="{3DC9031D-610C-8A30-A58B-A5B8FC8AB885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5" creationId="{83AC4BCA-B641-7BFA-443B-B8C673B3F4B9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6" creationId="{2BF07ED3-E07C-072A-C6EB-F3C45B2B4299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7" creationId="{88D36AFF-B57A-8C3C-0AB9-71A5A3D9D217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8" creationId="{D4ABE12C-7ACF-FC4A-3DEC-9BC7ACB0F029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69" creationId="{E13007F2-42B4-F9FF-23C3-C1D31B572594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70" creationId="{515C2E21-1159-B757-8335-37AF10F38AC7}"/>
            </ac:spMkLst>
          </pc:spChg>
          <pc:spChg chg="mod topLvl">
            <ac:chgData name="Chuck Tomasi" userId="79514c44-a18e-4aaa-84b1-18f74099d6b1" providerId="ADAL" clId="{B4033760-F8A0-7C47-A670-2D6AF805B6E9}" dt="2023-11-11T14:11:39.708" v="451" actId="164"/>
            <ac:spMkLst>
              <pc:docMk/>
              <pc:sldMasterMk cId="2317532505" sldId="2147483672"/>
              <pc:sldLayoutMk cId="1438527250" sldId="2147483686"/>
              <ac:spMk id="1071" creationId="{78CCD349-4BAD-474A-B9A6-9AB183019CA6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3" creationId="{C7B7A262-F193-F8C5-DFB7-51921544F773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4" creationId="{100C0150-DED8-474A-44B9-263036BE033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5" creationId="{5AE108C4-4C91-8298-53CE-016B1F6C8762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6" creationId="{EB7CD2DF-D596-BBD0-615C-A4E5343B5E1C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7" creationId="{4B750B06-6449-07F3-3DAA-8075AC276C9C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8" creationId="{461BE4B8-8C26-86B5-BAA9-AF31D721196D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79" creationId="{C2C24935-3358-A46F-DA91-EC91D4E9C19D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0" creationId="{DD590465-1049-964F-D4AF-06B891FFB5DD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1" creationId="{4401BC6C-CCCF-6034-3F6E-8B53D29EDF85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2" creationId="{CC7728D1-D30B-F2E3-386A-C537814E1892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3" creationId="{A56BCA28-EBDB-F489-E76F-7766A9112DE7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4" creationId="{35F6EDEA-94C0-2440-0D09-05DFC2FB1073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5" creationId="{662D1F52-475A-8969-C136-6024CDE1C0F2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6" creationId="{0ADE2FE1-0D3B-8765-BA85-AE9CD06662C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7" creationId="{5FF7A0F0-E2AC-A54E-C2B4-04E6E4A2F49F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8" creationId="{427894FE-F0E5-910B-9044-BAF45364C165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89" creationId="{1A20BE9B-0F22-321E-9E46-9749B60122C7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0" creationId="{3B9F20EA-F07A-2F0D-E9E9-EA88750323B7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1" creationId="{D7FAB584-3513-D537-ED5E-364A68AA2006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2" creationId="{611C1B6D-1E79-1618-B7ED-C4D6B58EBBDC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3" creationId="{5EC5AAC7-3777-8AB4-1CFA-5B75FEA1CF3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4" creationId="{C9F2FB8A-D1EB-BD59-6E6E-0ACD763118CD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5" creationId="{C0302C5D-864C-A2E9-E110-CA00329AEBC9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6" creationId="{E7504B4B-3EFA-D61F-B50A-D63ADE50D76C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7" creationId="{F3A8E051-D276-EDB7-947B-4B773F706208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8" creationId="{213BD448-9676-4B66-4601-7EE28DE4C534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099" creationId="{F8E0A642-A495-F0AA-C731-8B421229B6E2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0" creationId="{56F77565-7E6D-F5C8-70DF-73780A800E16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1" creationId="{E076CB8A-C9D8-0928-CD4B-B0082FFD939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2" creationId="{54C4BD58-EBFF-B246-C822-C7B0FA7CCC63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3" creationId="{4451B8BC-E183-CD74-371D-D710D51A91C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4" creationId="{BFBB0DAE-717D-3E41-DF8B-FFACCA848474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5" creationId="{4FD300D7-45B1-85AF-13D3-D2C5632D3E62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6" creationId="{BD1CC94D-C4FA-BF90-5615-7381CD8ADA98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7" creationId="{19920DC7-0F5A-DF57-13BE-101D50C29021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8" creationId="{CDBF1A1B-3C45-ED2B-DBB7-FB2296757143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09" creationId="{B079D389-300F-54B5-95B2-AF0ACA0BE73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0" creationId="{04FD36AE-CF33-93C4-5E37-3283D77B9A34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1" creationId="{E29E4E7A-F4D7-C43B-AC8D-FD879E01C607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2" creationId="{96FF18B4-38E0-1CED-164F-6C590C95C620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3" creationId="{3EB1FFEA-4C38-C656-10E0-08404E952598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4" creationId="{9B248CB6-B533-0851-3213-5FB912798928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5" creationId="{69669955-112A-727B-7707-2097FDC9B802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6" creationId="{53FAC3F9-5DAE-58D1-18F1-7F6781C67BBC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7" creationId="{3981F2D3-3253-171E-6EB4-4EF80C2ACCAE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8" creationId="{FBD5C784-1ED3-467D-3845-4FC1FDE52C76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19" creationId="{FDF6341D-BA30-7483-349C-2C8262D2047B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20" creationId="{AE77ADE8-3039-D040-F460-69A9B674B7F4}"/>
            </ac:spMkLst>
          </pc:spChg>
          <pc:spChg chg="mod topLvl">
            <ac:chgData name="Chuck Tomasi" userId="79514c44-a18e-4aaa-84b1-18f74099d6b1" providerId="ADAL" clId="{B4033760-F8A0-7C47-A670-2D6AF805B6E9}" dt="2023-11-11T14:12:13.272" v="453" actId="164"/>
            <ac:spMkLst>
              <pc:docMk/>
              <pc:sldMasterMk cId="2317532505" sldId="2147483672"/>
              <pc:sldLayoutMk cId="1438527250" sldId="2147483686"/>
              <ac:spMk id="1121" creationId="{4FBD0C3B-AF7B-913E-204A-D1C480512D41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3" creationId="{3100CA87-C1AA-0391-BD6E-421511B635AA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4" creationId="{A7E6B989-2E85-935C-E5D5-45ECC3DF17B2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5" creationId="{1ABC32D0-5940-C288-0019-ECDE0E1C84AA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6" creationId="{3DDBCB83-AA57-7AF7-A7EF-5D0299CD6448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7" creationId="{E713E065-CEA2-E3B8-6B7F-AE39923C1178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8" creationId="{7C1C86DA-2359-799A-1871-EEE45F825D7A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29" creationId="{FCDB4A7A-B90C-81CF-2310-38321CC1DBB4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0" creationId="{6F43393D-05DE-036E-4B1A-4C23AA6F0A6B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1" creationId="{74B82B2A-F7C9-D187-8151-6E236418537D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2" creationId="{C3E4872C-E2CF-4959-0BA2-45D195CA6F7E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3" creationId="{DD43F326-C11C-D924-D514-E7E6A700FE97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4" creationId="{C3CABD57-84E3-38B5-1E68-4F985534DF88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5" creationId="{A82D09EF-8156-FC27-56A1-6AB5BE65E26E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6" creationId="{4039056A-83B4-6313-DAA0-B214A36CF1CE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7" creationId="{79F7BE9B-2978-212A-116C-22846A02A186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8" creationId="{B4CD3E82-89B1-6600-8F7B-58F783B36EB1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39" creationId="{18A4CEA5-5A77-97F9-2410-05CCA6D9BB36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0" creationId="{98F12535-6CAC-58B4-AB76-C0575A038626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1" creationId="{C6AEAF78-992D-3AB2-272B-4CCB535C839B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2" creationId="{2A393D86-0B3E-6660-9189-93ECBA4F2272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3" creationId="{89218812-0AB1-3358-499C-B0A757B5F045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4" creationId="{426DE4FB-F2DB-3E6A-3118-7E8750FD7863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5" creationId="{CA9C6608-B372-2C4A-5039-C4C27CA6955D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6" creationId="{BBD696D8-3159-1404-83C0-B139D4B05C89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7" creationId="{4AC800A3-F0D9-8D28-12DB-8D8EBDA0F712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8" creationId="{752D6CDE-DA64-C8D9-AE71-A66481296526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49" creationId="{5BB2319D-6EA7-5190-D2CB-4C077741B118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0" creationId="{DD0B9D95-2A63-F720-8384-D17F168E299D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1" creationId="{819C695D-A816-D00B-C9F5-FE3FF2F00ED0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2" creationId="{7044359F-1D71-A9B3-8396-69AC09B0D38A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3" creationId="{3B769626-5C63-DDA6-509D-94F1F1209E98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4" creationId="{56F2D374-5089-60D3-802B-1354EA4A8889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5" creationId="{C80CE0C9-BFAD-D122-047F-B45562C0F357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6" creationId="{6F15E372-6CAE-37B4-6C32-D1FE947B9BE9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7" creationId="{AB6B1EB8-7E75-0FB2-BFCC-08A5E0A509BD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8" creationId="{BDC12139-B510-5609-E2FE-147731316B97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59" creationId="{AEFD2DDC-8A00-BBDD-4167-7582A9190A9C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60" creationId="{09D484C4-AF30-EB56-9BFE-1679D691BAEC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61" creationId="{29F66499-198D-8641-0B9E-2C5167E1ED8C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62" creationId="{13D24573-A785-4494-9BB7-2537B307E9A6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63" creationId="{B0542CFA-961B-BB65-9C08-A09E922F4D2E}"/>
            </ac:spMkLst>
          </pc:spChg>
          <pc:spChg chg="mod topLvl">
            <ac:chgData name="Chuck Tomasi" userId="79514c44-a18e-4aaa-84b1-18f74099d6b1" providerId="ADAL" clId="{B4033760-F8A0-7C47-A670-2D6AF805B6E9}" dt="2023-11-11T14:11:54.727" v="452" actId="164"/>
            <ac:spMkLst>
              <pc:docMk/>
              <pc:sldMasterMk cId="2317532505" sldId="2147483672"/>
              <pc:sldLayoutMk cId="1438527250" sldId="2147483686"/>
              <ac:spMk id="1164" creationId="{F82DEB65-C541-D6AE-1922-12381F3B3A79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66" creationId="{C0EE94BB-644E-6094-C0BF-9DFF6FBE7DD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67" creationId="{10DCF8CF-9204-3F46-E1BE-27208826D0E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68" creationId="{9187F411-6DD7-48EB-39D0-668BC0765F40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69" creationId="{42110BB9-F4AB-7753-7072-C530A08FCBF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0" creationId="{7ECD1399-0AE2-C7C5-52E9-E939367D3A6B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1" creationId="{30667032-3BBD-A2C8-76B2-78D74E19AD80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2" creationId="{05DAEB31-D11A-1825-42FB-483B5D4B7E92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3" creationId="{CC81F107-0EF8-5357-2113-BC0FCFB9A216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4" creationId="{B952559C-5925-095A-8089-AE4E499EC10C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5" creationId="{549865E0-E8E7-4C95-2D33-FDF4AD212879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6" creationId="{B2E1707F-2F4A-E424-8F71-99953D7AB5B5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7" creationId="{7E60DD7B-EECC-E943-61A9-798A4346B4FA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8" creationId="{B574CF02-C4B7-A56D-1A5E-243671A3E897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79" creationId="{0AE17600-16F2-4E10-60E7-429196ADEF3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0" creationId="{3DD35C99-71BF-951B-3594-00E2E06D1407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1" creationId="{4E1A7701-6E20-E16E-0ABB-1D0DAB8760BC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2" creationId="{10322FE9-3F3A-3CBF-7277-F1965E46BAB5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3" creationId="{7A447380-0B15-BBD9-C208-15B17AA08313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4" creationId="{D663BA42-ADB0-D7E0-2D26-F49943AE853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5" creationId="{EA05460B-C793-4D38-20FB-71D6DE5DE891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6" creationId="{77B240ED-7FF9-6FCB-BAAB-3E563477231A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7" creationId="{5DC55D26-28C8-3EBB-AFEC-1061D935E582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8" creationId="{D1C0F9CE-FD26-D824-9A33-A0E65288C02C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89" creationId="{BC300638-C2EF-080B-5F4B-197452620ACB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0" creationId="{EAE439C2-D5B2-AA6C-1BAA-BC7D73335827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1" creationId="{C4E016C8-ECC9-BF14-37EF-18D72170F515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2" creationId="{84AA776B-1139-54E9-A686-E53B1C34C6B5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3" creationId="{3D46A8BD-5B80-6E87-8F28-7519FDEE2C8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4" creationId="{B277305A-50CF-8CCC-FC61-2A69023EF9D3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5" creationId="{6926D763-4CFD-B90A-10AF-6E460AAAFAE4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6" creationId="{35F9079F-ED54-3F88-2028-5CDB3A6F0F52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7" creationId="{75C8C7F1-0626-7366-2894-547B859BE12F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8" creationId="{9A9451D5-4C3F-9D8C-2B43-78C7726DA0C6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199" creationId="{BC477D90-91B9-EB27-ACE5-B4F5602CEA59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0" creationId="{11485419-9E95-64C8-11EF-B951D3F3E84C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1" creationId="{A1BC8B2D-BAFF-B333-0E03-AB17A3A8656E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2" creationId="{4F32749F-E70B-9D22-D406-172BD7DDE836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3" creationId="{1BEB1025-8E68-63AE-8CD5-BDE8A812296E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4" creationId="{B0933FCB-F2DD-83F9-CF93-306C7EA1A439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5" creationId="{4F7D3182-0E9F-0F5D-C48C-B98ED723D348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6" creationId="{A57255B1-0313-F5DE-40BC-893D7A42095E}"/>
            </ac:spMkLst>
          </pc:spChg>
          <pc:spChg chg="mod topLvl">
            <ac:chgData name="Chuck Tomasi" userId="79514c44-a18e-4aaa-84b1-18f74099d6b1" providerId="ADAL" clId="{B4033760-F8A0-7C47-A670-2D6AF805B6E9}" dt="2023-11-11T14:12:24.916" v="454" actId="164"/>
            <ac:spMkLst>
              <pc:docMk/>
              <pc:sldMasterMk cId="2317532505" sldId="2147483672"/>
              <pc:sldLayoutMk cId="1438527250" sldId="2147483686"/>
              <ac:spMk id="1207" creationId="{E0952F8D-97FC-0BD3-8699-BF986243307A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09" creationId="{71DFAD39-51B0-8A58-A0C2-0A922F45F49E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0" creationId="{3AAD853B-9714-F00B-87D5-CE5E7247EA66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1" creationId="{3A777508-732F-21AD-5B6B-729D3B0C00C6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2" creationId="{C3085FE6-DF03-7D7E-5E3F-A44831370A27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3" creationId="{26EA0480-23D5-14BC-2870-27904999DEB4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4" creationId="{78127CEE-9D1D-B67B-6480-E86B299862FD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5" creationId="{ED94DF08-3B7A-887A-C789-978756CCAA35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6" creationId="{A748D812-3200-FC61-4CE1-36AA98BF3DA4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7" creationId="{A229E231-4CB3-86C4-B3CB-CEE2E370F2C8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8" creationId="{CA9E2888-870B-C3EE-9B23-FE100B087386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19" creationId="{1258650C-BC13-54FC-DFAF-8F655484A426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0" creationId="{4E714AB2-4ED2-914D-170C-F5F632C820FB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1" creationId="{6A98964B-FFAC-FD70-AF1B-43C50E9056C4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2" creationId="{B6D46E68-D921-CA84-1BD5-03A0DF50C168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3" creationId="{3BADF9C9-2A9B-4183-4507-1CB283644B3F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4" creationId="{37E4FE90-D9DD-D89A-A5E6-4B97987D91AA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5" creationId="{7D861A50-DEFE-85B6-DC87-2CD78DAAEB34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6" creationId="{22590B63-6F81-CFE2-E819-F36D02A59F00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7" creationId="{86BD4019-7234-95D7-A469-E0053668B36C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8" creationId="{B38F0E87-F68D-2C9D-617D-8A355982B826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29" creationId="{CAE7B412-B690-D4F5-DA38-AB6921ACA088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0" creationId="{46302C27-719E-CE9F-6887-F538CB1C6DBF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1" creationId="{659EDE94-582A-9FA5-B9EE-069857586B3F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2" creationId="{CB675787-AE20-1799-A715-F0AB2F4A8F09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3" creationId="{6537BECA-43E4-0F0D-EDA6-E77A22912B87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4" creationId="{AF10B782-EE03-C5E3-8657-EA2CB14A2DA2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5" creationId="{E0BEDDCD-3FD5-1391-EF95-FC903FF742EF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6" creationId="{2AA97C93-BD32-430B-30BA-9282357F19C0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7" creationId="{5D4D6816-9A88-BA03-DBD1-D82A20EDE7B3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8" creationId="{53F9C965-CF2E-070E-7C22-0338852EC1E0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39" creationId="{306147BB-014F-81A3-5E53-B8DAF3B01B0E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0" creationId="{CB78F8C3-5F30-39B6-1ADC-619746F659A5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1" creationId="{64ABA7A6-55BD-22CA-A5E8-A3A4577A9044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2" creationId="{418DAC7E-9929-0323-F942-066B57C715E3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3" creationId="{09352B89-1A92-5DC8-93F3-E19911371D30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4" creationId="{44EC8A1A-13F9-759E-2F53-8D739C3AE725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5" creationId="{600080D6-863C-94CA-EEB1-E4F00D03E037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6" creationId="{A52D36C7-C590-AD15-07F8-05955E25C74D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7" creationId="{68452660-5613-9F89-B61A-962B71FB71A6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8" creationId="{49A7286C-BD77-A8A7-B10D-8FBB396E1FD0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49" creationId="{6B11A40E-085E-B45A-26AC-0D943B8DC699}"/>
            </ac:spMkLst>
          </pc:spChg>
          <pc:spChg chg="mod topLvl">
            <ac:chgData name="Chuck Tomasi" userId="79514c44-a18e-4aaa-84b1-18f74099d6b1" providerId="ADAL" clId="{B4033760-F8A0-7C47-A670-2D6AF805B6E9}" dt="2023-11-11T14:12:34.858" v="455" actId="164"/>
            <ac:spMkLst>
              <pc:docMk/>
              <pc:sldMasterMk cId="2317532505" sldId="2147483672"/>
              <pc:sldLayoutMk cId="1438527250" sldId="2147483686"/>
              <ac:spMk id="1250" creationId="{1F226208-A115-0C2C-CEFF-1C6427CF42F2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2" creationId="{9084A6D4-A0E7-C274-1C89-950AB3BC6A74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3" creationId="{22F9669A-CB91-E9B9-9195-8E14F4AB4942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4" creationId="{E34AAD3B-417E-BB40-409D-11277A6677D9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5" creationId="{639B00F7-1E06-7057-1C06-31A56422F60E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6" creationId="{488048B6-DBF6-0D96-B289-F8F9B634B119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7" creationId="{DF59898A-72DE-0985-A01F-527920A36E96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8" creationId="{EF80992F-2DF7-D422-E685-086E308BE2FC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59" creationId="{EDC4A3EB-2065-E846-05D1-0A817C01B12D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0" creationId="{0DFEEBB3-15BD-0927-79EB-603354149DD3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1" creationId="{70AF6178-3567-056B-83E1-57DBBCE28C77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2" creationId="{BA9ECB31-EC66-501D-C070-7283FBF3C007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3" creationId="{E0E25AAC-CF84-87AB-EA43-F15A15A51944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4" creationId="{0DA31C06-6C1C-D631-0B19-4D2CC47CAB94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5" creationId="{629EA695-DC23-75E8-4C54-EAB6E59552B1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6" creationId="{5E61BFD0-EDC0-8E59-BEA9-483AFA9D0125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7" creationId="{1577F5F6-8F09-0A1C-287D-8DF4DA27D9DF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8" creationId="{BA6712EA-27C4-E2BA-499D-67DBF14E4990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69" creationId="{6AD87574-6FA4-5267-3E03-C7D97D5BB04E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0" creationId="{D827F4BA-1822-412A-9BE3-00A4215B1859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1" creationId="{8537D078-A07F-B603-A09F-AD113E0115CA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2" creationId="{A199986F-3A8A-46C7-E732-CCD78F139FE7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3" creationId="{3CF53711-9863-06F3-BE3F-D13E87360656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4" creationId="{A158561C-BBE8-0D9D-B7D7-CFDB8DFCECEC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5" creationId="{426EFA9F-7950-143B-8BF6-8B08269685B0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6" creationId="{F97E8831-7081-A8BC-D4A5-C8CB34B68ABD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7" creationId="{AE4C05EA-993E-9D4E-7135-D8EB4313693B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8" creationId="{704A5CA7-0465-2557-F22A-2A9F98D2A3D0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79" creationId="{99F79749-FF7D-104E-25BB-B61557CE2323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0" creationId="{0E65A3FA-F5E6-355F-163D-888275A6C5AE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1" creationId="{63CB328B-9F50-F79B-E9DE-519E20E2EB52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2" creationId="{478D638B-4680-CFA0-F173-EFDD6EDCD3D9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3" creationId="{258C8DEE-A660-8F12-BBB7-381156236FE0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4" creationId="{D0214FC1-4D1D-81B4-4CF2-8E803B1A2F3B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5" creationId="{ACE18403-A6ED-D5A3-287B-2E81E2B62958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6" creationId="{3A3A03BC-8101-DCD9-640A-B9C23B754746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7" creationId="{FDF6D879-078C-8DAD-CF73-D20EAF171010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8" creationId="{6498388E-E041-C2E2-AD6F-60C91ACA72A5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89" creationId="{D10FBE1E-417E-5EB2-3384-3196C9404BEE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90" creationId="{FF2D72AD-C244-23CF-F929-7AD6B3857D80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91" creationId="{7C3EAE89-4EF2-B947-1E5D-3F89C1E9CDC7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92" creationId="{2C2812BD-0CCE-A24C-5015-BFC6FCD12819}"/>
            </ac:spMkLst>
          </pc:spChg>
          <pc:spChg chg="mod topLvl">
            <ac:chgData name="Chuck Tomasi" userId="79514c44-a18e-4aaa-84b1-18f74099d6b1" providerId="ADAL" clId="{B4033760-F8A0-7C47-A670-2D6AF805B6E9}" dt="2023-11-11T14:12:44.945" v="456" actId="164"/>
            <ac:spMkLst>
              <pc:docMk/>
              <pc:sldMasterMk cId="2317532505" sldId="2147483672"/>
              <pc:sldLayoutMk cId="1438527250" sldId="2147483686"/>
              <ac:spMk id="1293" creationId="{49FCCF59-F16F-016B-CD00-2583A43019B0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295" creationId="{E105B19A-6207-C155-0734-70DE68E11B4F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296" creationId="{346E5995-EF55-0783-6973-C356A6320FAE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297" creationId="{463C9F2F-D5ED-AD50-39C3-2163BA8BDF39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298" creationId="{2C1958B7-5969-9ED8-0004-ED0EB3A73830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299" creationId="{9899EBEB-7D6A-73F1-B224-82EE5C4135A3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0" creationId="{40E36A31-2E74-8A76-7A78-9C1E6A335ED1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1" creationId="{644741C9-3919-4A44-2D77-7C07CE8B26FD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2" creationId="{4BA5D63E-6179-8377-BBE2-6250A0858742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3" creationId="{446B7ADC-CC03-32B5-302F-1069B99E1CEA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4" creationId="{1AD0F9D0-303C-E211-1AD0-86515FDE28B7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5" creationId="{33567799-E03E-9314-955A-F7A6ECA4572F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6" creationId="{FB985DE5-27AE-51D6-07F0-9948467FBB21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7" creationId="{1C0F3469-A15F-36E9-A666-C597A6ED9BFB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8" creationId="{9E088E5E-3E03-ACFD-C19A-C140CF6722DF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09" creationId="{F665681D-0908-5407-CD3A-954B522B1699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0" creationId="{7BA89AE7-3483-6366-249A-73B64101A48D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1" creationId="{99378AE4-196A-65C9-5FF3-669DA09B4391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2" creationId="{3BC136F1-20DA-D801-5034-71A6F80ECE44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3" creationId="{4B4F641A-9CDA-96F2-08F2-80502D69E2E5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4" creationId="{BAC026FE-6ECD-AC2E-993A-31CFE1D78735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5" creationId="{A6C43367-ED21-70D7-938A-E8F7928DE8C0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6" creationId="{295BE56D-097D-1516-D0A5-1F2DF30B33A4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7" creationId="{04D07EF5-8404-FF5A-77F0-8C02DCA4B973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8" creationId="{A789FF1B-8174-CCA4-D5A6-4E37D61F7DAD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19" creationId="{93161691-CC16-51E3-9D48-9FBE9C812AF4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0" creationId="{C5ECB2B8-03F5-C03D-7698-C0E8C88BA4DC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1" creationId="{A2517210-36F8-581C-FBF5-83E06EC21475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2" creationId="{50BD8BB7-4894-2C51-ACE5-9EF64E066E10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3" creationId="{A15BCE7D-0794-6DF6-8830-D10553BED09F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4" creationId="{D4ABAB34-83B3-84C3-7E62-2369D8DA0813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5" creationId="{9C9B369E-6EEE-5D77-4028-3F5BA73C8B00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6" creationId="{B3854C53-9FE1-977A-4631-042398DA8149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7" creationId="{90028418-EAF6-FE51-04CA-14D4150F5BB4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8" creationId="{FACFE04B-65F0-42DE-352C-B053C6516C5E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29" creationId="{AE995524-3D29-E42C-97C7-506411ABA50F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0" creationId="{17B6C475-ED0C-FC90-3550-87D7566802A4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1" creationId="{D29D602B-07DE-1FFB-17BF-1BBB8D18A231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2" creationId="{16636398-B8D1-DB13-3036-B1151BA895B9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3" creationId="{F82BA800-8120-EDD2-7E54-6E2CA762B7BD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4" creationId="{1E4E4B21-1F34-674E-C7C5-9B9B8F323C4E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5" creationId="{B39D6675-CB0C-2E57-3F51-16DCEEA19C7E}"/>
            </ac:spMkLst>
          </pc:spChg>
          <pc:spChg chg="mod topLvl">
            <ac:chgData name="Chuck Tomasi" userId="79514c44-a18e-4aaa-84b1-18f74099d6b1" providerId="ADAL" clId="{B4033760-F8A0-7C47-A670-2D6AF805B6E9}" dt="2023-11-11T14:12:55.360" v="457" actId="164"/>
            <ac:spMkLst>
              <pc:docMk/>
              <pc:sldMasterMk cId="2317532505" sldId="2147483672"/>
              <pc:sldLayoutMk cId="1438527250" sldId="2147483686"/>
              <ac:spMk id="1336" creationId="{DAB5FCD4-2F0D-2047-9ABF-2C4B0E486760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38" creationId="{53BD9843-3A9F-E51B-0D89-E78121019B74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39" creationId="{03F1E9E2-1490-24B7-5C7B-9A7EDBE6ABE5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0" creationId="{F60A4E76-2DF9-9037-970D-68310BD211CD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1" creationId="{2A722ECA-5406-2CC3-5041-8A434A7836B2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2" creationId="{1F5BFA39-3D82-4CBD-9AAC-D57CBF77A35B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3" creationId="{CFD4938E-87DB-54AF-0EA9-237FCB402A80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4" creationId="{35F24212-CD6C-2C62-BD39-1337C358966F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5" creationId="{6ECA14D5-C484-3229-82EA-832B3A3EF38A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6" creationId="{2F249F6B-9FDE-546E-C668-B196283766B9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7" creationId="{9F73EF1C-94E7-BF19-6CDE-4439A1593FED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8" creationId="{72EE7B24-6174-6A11-B4EB-6EFC3A155BA6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49" creationId="{A4989E3D-EAB8-DA25-C3C5-AEF9814EC0C7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0" creationId="{9CC0AA47-E80B-70DA-2495-F5A87F4586E4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1" creationId="{49CE4EFE-7599-19B3-7A98-9E4F6E967BE1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2" creationId="{745D202C-FC49-1CFC-A71A-3C0C895501DD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3" creationId="{09DD7554-B609-9CB7-9BFB-6EA22CBE7A38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4" creationId="{C01B44C8-B5C0-08C3-0117-BE2C175D784C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5" creationId="{42CF242D-5AAA-9378-E2DD-68BD9F57AC92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6" creationId="{0F75EE71-70ED-17F7-A0E6-BB8E681C32A9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7" creationId="{4888515B-EB27-A0AB-E00A-069D89DAA9E8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8" creationId="{A5AA6919-8298-8B84-B93B-F9922D4462D1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59" creationId="{1B9514B4-6F6F-72EE-8096-8A305C99966E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0" creationId="{BE1FB67D-F4C5-F178-4BF9-9B4AF92EBA80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1" creationId="{B9532FD8-3C64-723F-6A8D-088554684A0C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2" creationId="{D1002168-6621-50A1-69B2-86ED9AC2F723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3" creationId="{8786582D-4A1F-2F93-1751-1CD8E3C4B625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4" creationId="{3EFA4235-AF3C-B969-5793-6980CE2DD6E5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5" creationId="{EE8542F5-FF0A-3378-0B80-039899781FA9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6" creationId="{2DA3FEF0-DBF8-A23B-099E-B2525F8623E3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7" creationId="{DCEFCE9B-B6D1-0916-1BF0-509CF257E28D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8" creationId="{9B4D8F36-901F-0593-91A8-A17A7ACDAE1C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69" creationId="{5BEB318D-D859-67EC-1FF0-AE00A2352B66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0" creationId="{A4FAB8BA-4BAB-1673-488D-50EA94061BA6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1" creationId="{E6829C1E-2502-0E9B-04CE-AE43F4F6E707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2" creationId="{6CEBBDD9-9421-BEE2-F02A-60C71EBAA76B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3" creationId="{159EE3B0-46B9-C351-0B84-9320BD9193F8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4" creationId="{ADCB9A0D-5D38-DD8D-8F76-703FEA7224F6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5" creationId="{D2A7EA45-E59D-7CF0-0674-E6D90BFDC0D5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6" creationId="{EFD5923A-0052-3538-C22C-911732B91FE6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7" creationId="{30C12378-8751-256C-F81B-22E85D45F336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8" creationId="{CFF2F497-DFE2-70D8-CBB0-F70E4A10419B}"/>
            </ac:spMkLst>
          </pc:spChg>
          <pc:spChg chg="mod topLvl">
            <ac:chgData name="Chuck Tomasi" userId="79514c44-a18e-4aaa-84b1-18f74099d6b1" providerId="ADAL" clId="{B4033760-F8A0-7C47-A670-2D6AF805B6E9}" dt="2023-11-11T14:13:05.375" v="458" actId="164"/>
            <ac:spMkLst>
              <pc:docMk/>
              <pc:sldMasterMk cId="2317532505" sldId="2147483672"/>
              <pc:sldLayoutMk cId="1438527250" sldId="2147483686"/>
              <ac:spMk id="1379" creationId="{5899C4BE-8FB1-9AD0-CB7E-763E9C4412D3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1" creationId="{57FB1FF7-3279-19E1-F967-258AC684C925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2" creationId="{3A824090-4850-117E-14FE-C108A22652D5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3" creationId="{DEA2E66C-B0FC-D6DB-4A57-266457F1D855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4" creationId="{FDC7D8D5-81E6-B658-497D-FA28EB2749B8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5" creationId="{D86386BE-8429-A196-5361-9D29300E28D3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6" creationId="{878C5281-E18F-6541-156D-150F4D73BC10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7" creationId="{816614EB-1821-4140-17AA-3123EF8344A6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8" creationId="{06FA157F-7173-7388-107D-CB8410E9E07B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89" creationId="{0DADDDB4-3D10-3843-68E5-F2F8AEA1E1BC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0" creationId="{B75A2A46-703D-2349-128A-C1A45EA7DB2B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1" creationId="{0D8D4107-B4A9-09A6-F620-A5B49F40381D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2" creationId="{C0A49D98-ECA6-75D1-89C2-759553DAFA4B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3" creationId="{3DDBD53C-5B76-6FDC-0470-54AE865B93A2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4" creationId="{BF478D57-052B-DDFC-C677-5768AA342429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5" creationId="{1DA4121C-0330-608F-149D-5D6AE3124FD6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6" creationId="{7C4CAAF2-5909-7A7A-E9B9-43612120023D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7" creationId="{7C838E94-21C9-6552-39F2-6C33EBCB231A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8" creationId="{4D9BC08E-2DA3-7D13-DCF6-BD10901E478D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399" creationId="{74430E8A-2E6B-5B1C-ABBD-FED03E626711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0" creationId="{C7C18CA3-B3C1-CC35-6A16-A2B17298C38B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1" creationId="{D5E45D1F-324D-BEC8-5479-2DCD0C0B4BFB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2" creationId="{83F6E37D-7BBF-9C59-2354-D21F4ACA1065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3" creationId="{6090EFED-6B2C-54CE-6125-E93232E42693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4" creationId="{FB9C39F3-8A14-07F4-B602-D66D1DAD8284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5" creationId="{2A69A26B-F744-D929-882E-A391FBC368CF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6" creationId="{0A3C1C2E-28E2-D637-8C89-08C3E0902136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7" creationId="{0D20ACA2-3B97-13FD-F5ED-6C4EEB502FED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8" creationId="{B500920C-D114-5F80-E968-BD1304A7467C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09" creationId="{D9E2CE80-7BFE-86D7-4B2F-85FA4CDA782A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0" creationId="{E9C299EB-885C-4056-5126-6E6398C5B7CE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1" creationId="{34662676-5EDF-A903-EA38-BE03CD8D657D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2" creationId="{29BE1DE1-0164-710D-D38D-836CF6EF1898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3" creationId="{1100EE8A-6B9C-1A06-C2E4-8C82268200CE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4" creationId="{076F384C-67B8-45B8-6FD6-09BC8B6B7D82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5" creationId="{0FB66860-785E-FC11-138D-FD03C7A3F483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6" creationId="{B639B41F-FC90-F481-6DF4-0DF37876B6D4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7" creationId="{64F9E77C-008B-5B64-AA5A-880C41CC51B6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8" creationId="{FAB545BA-AD14-E3F3-47BD-0AC15426F697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19" creationId="{4A7F7676-09E7-4925-89D8-C3FBD5B7D1B1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20" creationId="{8B4723DD-E777-8E09-C620-DD6817BB214B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21" creationId="{F5DA2B1D-AC47-0BA7-A60B-14BD9BBD3B7A}"/>
            </ac:spMkLst>
          </pc:spChg>
          <pc:spChg chg="mod topLvl">
            <ac:chgData name="Chuck Tomasi" userId="79514c44-a18e-4aaa-84b1-18f74099d6b1" providerId="ADAL" clId="{B4033760-F8A0-7C47-A670-2D6AF805B6E9}" dt="2023-11-11T14:13:14.444" v="459" actId="164"/>
            <ac:spMkLst>
              <pc:docMk/>
              <pc:sldMasterMk cId="2317532505" sldId="2147483672"/>
              <pc:sldLayoutMk cId="1438527250" sldId="2147483686"/>
              <ac:spMk id="1422" creationId="{A8E51377-731A-3DC0-CBA7-843CCFA222B0}"/>
            </ac:spMkLst>
          </pc:spChg>
          <pc:grpChg chg="add mod">
            <ac:chgData name="Chuck Tomasi" userId="79514c44-a18e-4aaa-84b1-18f74099d6b1" providerId="ADAL" clId="{B4033760-F8A0-7C47-A670-2D6AF805B6E9}" dt="2023-11-11T14:11:01.396" v="448" actId="164"/>
            <ac:grpSpMkLst>
              <pc:docMk/>
              <pc:sldMasterMk cId="2317532505" sldId="2147483672"/>
              <pc:sldLayoutMk cId="1438527250" sldId="2147483686"/>
              <ac:grpSpMk id="7" creationId="{4BBB67B5-59D4-4575-AD6D-A6773C9942CD}"/>
            </ac:grpSpMkLst>
          </pc:grpChg>
          <pc:grpChg chg="add mod">
            <ac:chgData name="Chuck Tomasi" userId="79514c44-a18e-4aaa-84b1-18f74099d6b1" providerId="ADAL" clId="{B4033760-F8A0-7C47-A670-2D6AF805B6E9}" dt="2023-11-11T14:11:15.837" v="449" actId="164"/>
            <ac:grpSpMkLst>
              <pc:docMk/>
              <pc:sldMasterMk cId="2317532505" sldId="2147483672"/>
              <pc:sldLayoutMk cId="1438527250" sldId="2147483686"/>
              <ac:grpSpMk id="31" creationId="{9DAAEE49-27DE-702F-5F3B-668E45FC9367}"/>
            </ac:grpSpMkLst>
          </pc:grpChg>
          <pc:grpChg chg="add mod">
            <ac:chgData name="Chuck Tomasi" userId="79514c44-a18e-4aaa-84b1-18f74099d6b1" providerId="ADAL" clId="{B4033760-F8A0-7C47-A670-2D6AF805B6E9}" dt="2023-11-11T14:11:28.555" v="450" actId="164"/>
            <ac:grpSpMkLst>
              <pc:docMk/>
              <pc:sldMasterMk cId="2317532505" sldId="2147483672"/>
              <pc:sldLayoutMk cId="1438527250" sldId="2147483686"/>
              <ac:grpSpMk id="32" creationId="{F800EDB7-AB61-83DC-60EE-A1B28CF967AF}"/>
            </ac:grpSpMkLst>
          </pc:grpChg>
          <pc:grpChg chg="add mod">
            <ac:chgData name="Chuck Tomasi" userId="79514c44-a18e-4aaa-84b1-18f74099d6b1" providerId="ADAL" clId="{B4033760-F8A0-7C47-A670-2D6AF805B6E9}" dt="2023-11-11T14:11:39.708" v="451" actId="164"/>
            <ac:grpSpMkLst>
              <pc:docMk/>
              <pc:sldMasterMk cId="2317532505" sldId="2147483672"/>
              <pc:sldLayoutMk cId="1438527250" sldId="2147483686"/>
              <ac:grpSpMk id="33" creationId="{66EF670B-3922-056C-4821-B80091896757}"/>
            </ac:grpSpMkLst>
          </pc:grpChg>
          <pc:grpChg chg="add mod">
            <ac:chgData name="Chuck Tomasi" userId="79514c44-a18e-4aaa-84b1-18f74099d6b1" providerId="ADAL" clId="{B4033760-F8A0-7C47-A670-2D6AF805B6E9}" dt="2023-11-11T14:11:54.727" v="452" actId="164"/>
            <ac:grpSpMkLst>
              <pc:docMk/>
              <pc:sldMasterMk cId="2317532505" sldId="2147483672"/>
              <pc:sldLayoutMk cId="1438527250" sldId="2147483686"/>
              <ac:grpSpMk id="34" creationId="{610AB430-22CA-1B8A-75FF-0495C77DF4C7}"/>
            </ac:grpSpMkLst>
          </pc:grpChg>
          <pc:grpChg chg="add mod">
            <ac:chgData name="Chuck Tomasi" userId="79514c44-a18e-4aaa-84b1-18f74099d6b1" providerId="ADAL" clId="{B4033760-F8A0-7C47-A670-2D6AF805B6E9}" dt="2023-11-11T14:12:13.272" v="453" actId="164"/>
            <ac:grpSpMkLst>
              <pc:docMk/>
              <pc:sldMasterMk cId="2317532505" sldId="2147483672"/>
              <pc:sldLayoutMk cId="1438527250" sldId="2147483686"/>
              <ac:grpSpMk id="35" creationId="{E074A4D9-7A31-FBCA-8521-72CE82460B2F}"/>
            </ac:grpSpMkLst>
          </pc:grpChg>
          <pc:grpChg chg="add mod">
            <ac:chgData name="Chuck Tomasi" userId="79514c44-a18e-4aaa-84b1-18f74099d6b1" providerId="ADAL" clId="{B4033760-F8A0-7C47-A670-2D6AF805B6E9}" dt="2023-11-11T14:12:24.916" v="454" actId="164"/>
            <ac:grpSpMkLst>
              <pc:docMk/>
              <pc:sldMasterMk cId="2317532505" sldId="2147483672"/>
              <pc:sldLayoutMk cId="1438527250" sldId="2147483686"/>
              <ac:grpSpMk id="36" creationId="{922D00CF-BEA6-53A3-0BFF-9A7983D43626}"/>
            </ac:grpSpMkLst>
          </pc:grpChg>
          <pc:grpChg chg="add mod">
            <ac:chgData name="Chuck Tomasi" userId="79514c44-a18e-4aaa-84b1-18f74099d6b1" providerId="ADAL" clId="{B4033760-F8A0-7C47-A670-2D6AF805B6E9}" dt="2023-11-11T14:12:34.858" v="455" actId="164"/>
            <ac:grpSpMkLst>
              <pc:docMk/>
              <pc:sldMasterMk cId="2317532505" sldId="2147483672"/>
              <pc:sldLayoutMk cId="1438527250" sldId="2147483686"/>
              <ac:grpSpMk id="37" creationId="{5D2B3FE7-E0FE-9EC2-55F2-3330AB8C599C}"/>
            </ac:grpSpMkLst>
          </pc:grpChg>
          <pc:grpChg chg="add mod">
            <ac:chgData name="Chuck Tomasi" userId="79514c44-a18e-4aaa-84b1-18f74099d6b1" providerId="ADAL" clId="{B4033760-F8A0-7C47-A670-2D6AF805B6E9}" dt="2023-11-11T14:12:44.945" v="456" actId="164"/>
            <ac:grpSpMkLst>
              <pc:docMk/>
              <pc:sldMasterMk cId="2317532505" sldId="2147483672"/>
              <pc:sldLayoutMk cId="1438527250" sldId="2147483686"/>
              <ac:grpSpMk id="38" creationId="{CBD71C34-C66B-EC09-5697-CEA3FEA8EBAD}"/>
            </ac:grpSpMkLst>
          </pc:grpChg>
          <pc:grpChg chg="add mod">
            <ac:chgData name="Chuck Tomasi" userId="79514c44-a18e-4aaa-84b1-18f74099d6b1" providerId="ADAL" clId="{B4033760-F8A0-7C47-A670-2D6AF805B6E9}" dt="2023-11-11T14:12:55.360" v="457" actId="164"/>
            <ac:grpSpMkLst>
              <pc:docMk/>
              <pc:sldMasterMk cId="2317532505" sldId="2147483672"/>
              <pc:sldLayoutMk cId="1438527250" sldId="2147483686"/>
              <ac:grpSpMk id="39" creationId="{7845CE6D-FF0D-1C58-F9C4-973A30A3EE24}"/>
            </ac:grpSpMkLst>
          </pc:grpChg>
          <pc:grpChg chg="add mod">
            <ac:chgData name="Chuck Tomasi" userId="79514c44-a18e-4aaa-84b1-18f74099d6b1" providerId="ADAL" clId="{B4033760-F8A0-7C47-A670-2D6AF805B6E9}" dt="2023-11-11T14:13:05.375" v="458" actId="164"/>
            <ac:grpSpMkLst>
              <pc:docMk/>
              <pc:sldMasterMk cId="2317532505" sldId="2147483672"/>
              <pc:sldLayoutMk cId="1438527250" sldId="2147483686"/>
              <ac:grpSpMk id="40" creationId="{F4A25433-B41A-371D-9D09-1BD9AD9DB47D}"/>
            </ac:grpSpMkLst>
          </pc:grpChg>
          <pc:grpChg chg="add mod">
            <ac:chgData name="Chuck Tomasi" userId="79514c44-a18e-4aaa-84b1-18f74099d6b1" providerId="ADAL" clId="{B4033760-F8A0-7C47-A670-2D6AF805B6E9}" dt="2023-11-11T14:13:14.444" v="459" actId="164"/>
            <ac:grpSpMkLst>
              <pc:docMk/>
              <pc:sldMasterMk cId="2317532505" sldId="2147483672"/>
              <pc:sldLayoutMk cId="1438527250" sldId="2147483686"/>
              <ac:grpSpMk id="41" creationId="{9D22B982-1C07-DF88-DA5C-5F6BE49FD2FF}"/>
            </ac:grpSpMkLst>
          </pc:grpChg>
          <pc:grpChg chg="del mod">
            <ac:chgData name="Chuck Tomasi" userId="79514c44-a18e-4aaa-84b1-18f74099d6b1" providerId="ADAL" clId="{B4033760-F8A0-7C47-A670-2D6AF805B6E9}" dt="2023-11-09T20:07:17.559" v="61" actId="165"/>
            <ac:grpSpMkLst>
              <pc:docMk/>
              <pc:sldMasterMk cId="2317532505" sldId="2147483672"/>
              <pc:sldLayoutMk cId="1438527250" sldId="2147483686"/>
              <ac:grpSpMk id="892" creationId="{2A8AFFB9-035E-4569-1D0C-DFBB444FFF52}"/>
            </ac:grpSpMkLst>
          </pc:grpChg>
          <pc:grpChg chg="del mod">
            <ac:chgData name="Chuck Tomasi" userId="79514c44-a18e-4aaa-84b1-18f74099d6b1" providerId="ADAL" clId="{B4033760-F8A0-7C47-A670-2D6AF805B6E9}" dt="2023-11-09T20:07:17.559" v="61" actId="165"/>
            <ac:grpSpMkLst>
              <pc:docMk/>
              <pc:sldMasterMk cId="2317532505" sldId="2147483672"/>
              <pc:sldLayoutMk cId="1438527250" sldId="2147483686"/>
              <ac:grpSpMk id="935" creationId="{76416803-6872-35A5-A2B8-21B6D4AAAC22}"/>
            </ac:grpSpMkLst>
          </pc:grpChg>
          <pc:grpChg chg="del mod">
            <ac:chgData name="Chuck Tomasi" userId="79514c44-a18e-4aaa-84b1-18f74099d6b1" providerId="ADAL" clId="{B4033760-F8A0-7C47-A670-2D6AF805B6E9}" dt="2023-11-09T20:07:17.559" v="61" actId="165"/>
            <ac:grpSpMkLst>
              <pc:docMk/>
              <pc:sldMasterMk cId="2317532505" sldId="2147483672"/>
              <pc:sldLayoutMk cId="1438527250" sldId="2147483686"/>
              <ac:grpSpMk id="978" creationId="{6DD9275C-39DD-99CC-2733-5E2B01B761AF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029" creationId="{1B2147EF-4447-5B34-B723-1882FC081946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072" creationId="{C74053F0-7EBD-D090-23F2-29FF4B8CDF62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122" creationId="{DB542F16-3BA3-18ED-6CFD-B458DF11B955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165" creationId="{9B1AD169-3D35-7CB1-077D-D7437CF06213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208" creationId="{6F4E3011-F017-9D13-DA7C-9F6329A3EA47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251" creationId="{DC44CBE8-FA05-6016-2E4B-29D7CBFF2525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294" creationId="{8021B4AC-8EDC-EE71-EAA1-0A674E51A4F5}"/>
            </ac:grpSpMkLst>
          </pc:grpChg>
          <pc:grpChg chg="del mod">
            <ac:chgData name="Chuck Tomasi" userId="79514c44-a18e-4aaa-84b1-18f74099d6b1" providerId="ADAL" clId="{B4033760-F8A0-7C47-A670-2D6AF805B6E9}" dt="2023-11-09T20:07:33.072" v="62" actId="165"/>
            <ac:grpSpMkLst>
              <pc:docMk/>
              <pc:sldMasterMk cId="2317532505" sldId="2147483672"/>
              <pc:sldLayoutMk cId="1438527250" sldId="2147483686"/>
              <ac:grpSpMk id="1337" creationId="{660530A1-A584-5130-C56A-1C8705992C61}"/>
            </ac:grpSpMkLst>
          </pc:grpChg>
          <pc:grpChg chg="del mod">
            <ac:chgData name="Chuck Tomasi" userId="79514c44-a18e-4aaa-84b1-18f74099d6b1" providerId="ADAL" clId="{B4033760-F8A0-7C47-A670-2D6AF805B6E9}" dt="2023-11-09T20:07:38.590" v="63" actId="165"/>
            <ac:grpSpMkLst>
              <pc:docMk/>
              <pc:sldMasterMk cId="2317532505" sldId="2147483672"/>
              <pc:sldLayoutMk cId="1438527250" sldId="2147483686"/>
              <ac:grpSpMk id="1380" creationId="{7AC55FC6-5D17-BF81-A96C-9517F4DA4F9E}"/>
            </ac:grpSpMkLst>
          </pc:grpChg>
          <pc:cxnChg chg="add del mod">
            <ac:chgData name="Chuck Tomasi" userId="79514c44-a18e-4aaa-84b1-18f74099d6b1" providerId="ADAL" clId="{B4033760-F8A0-7C47-A670-2D6AF805B6E9}" dt="2023-11-09T20:07:09.128" v="60" actId="478"/>
            <ac:cxnSpMkLst>
              <pc:docMk/>
              <pc:sldMasterMk cId="2317532505" sldId="2147483672"/>
              <pc:sldLayoutMk cId="1438527250" sldId="2147483686"/>
              <ac:cxnSpMk id="32" creationId="{1EA842A2-4317-CEE4-3CFB-91001BB6D258}"/>
            </ac:cxnSpMkLst>
          </pc:cxnChg>
          <pc:cxnChg chg="add del mod">
            <ac:chgData name="Chuck Tomasi" userId="79514c44-a18e-4aaa-84b1-18f74099d6b1" providerId="ADAL" clId="{B4033760-F8A0-7C47-A670-2D6AF805B6E9}" dt="2023-11-09T20:07:09.128" v="60" actId="478"/>
            <ac:cxnSpMkLst>
              <pc:docMk/>
              <pc:sldMasterMk cId="2317532505" sldId="2147483672"/>
              <pc:sldLayoutMk cId="1438527250" sldId="2147483686"/>
              <ac:cxnSpMk id="33" creationId="{3DAC4DB7-5477-0072-5306-C4C0608C3F50}"/>
            </ac:cxnSpMkLst>
          </pc:cxnChg>
          <pc:cxnChg chg="add del mod">
            <ac:chgData name="Chuck Tomasi" userId="79514c44-a18e-4aaa-84b1-18f74099d6b1" providerId="ADAL" clId="{B4033760-F8A0-7C47-A670-2D6AF805B6E9}" dt="2023-11-09T20:07:09.128" v="60" actId="478"/>
            <ac:cxnSpMkLst>
              <pc:docMk/>
              <pc:sldMasterMk cId="2317532505" sldId="2147483672"/>
              <pc:sldLayoutMk cId="1438527250" sldId="2147483686"/>
              <ac:cxnSpMk id="34" creationId="{A7849C66-04B0-6500-A321-57C081A04E7A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19:30.519" v="496"/>
          <pc:sldLayoutMkLst>
            <pc:docMk/>
            <pc:sldMasterMk cId="2317532505" sldId="2147483672"/>
            <pc:sldLayoutMk cId="4235989035" sldId="2147483687"/>
          </pc:sldLayoutMkLst>
          <pc:spChg chg="del">
            <ac:chgData name="Chuck Tomasi" userId="79514c44-a18e-4aaa-84b1-18f74099d6b1" providerId="ADAL" clId="{B4033760-F8A0-7C47-A670-2D6AF805B6E9}" dt="2023-11-11T14:09:11.189" v="426" actId="478"/>
            <ac:spMkLst>
              <pc:docMk/>
              <pc:sldMasterMk cId="2317532505" sldId="2147483672"/>
              <pc:sldLayoutMk cId="4235989035" sldId="2147483687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11.189" v="426" actId="478"/>
            <ac:spMkLst>
              <pc:docMk/>
              <pc:sldMasterMk cId="2317532505" sldId="2147483672"/>
              <pc:sldLayoutMk cId="4235989035" sldId="2147483687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0:38.787" v="266" actId="478"/>
            <ac:spMkLst>
              <pc:docMk/>
              <pc:sldMasterMk cId="2317532505" sldId="2147483672"/>
              <pc:sldLayoutMk cId="4235989035" sldId="2147483687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09:11.189" v="426" actId="478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B4033760-F8A0-7C47-A670-2D6AF805B6E9}" dt="2023-11-11T13:59:10.577" v="330" actId="207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mod">
            <ac:chgData name="Chuck Tomasi" userId="79514c44-a18e-4aaa-84b1-18f74099d6b1" providerId="ADAL" clId="{B4033760-F8A0-7C47-A670-2D6AF805B6E9}" dt="2023-11-11T13:59:08.072" v="329" actId="207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mod">
            <ac:chgData name="Chuck Tomasi" userId="79514c44-a18e-4aaa-84b1-18f74099d6b1" providerId="ADAL" clId="{B4033760-F8A0-7C47-A670-2D6AF805B6E9}" dt="2023-11-11T14:05:35.790" v="379" actId="207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add mod">
            <ac:chgData name="Chuck Tomasi" userId="79514c44-a18e-4aaa-84b1-18f74099d6b1" providerId="ADAL" clId="{B4033760-F8A0-7C47-A670-2D6AF805B6E9}" dt="2023-11-11T13:50:39.284" v="267"/>
            <ac:spMkLst>
              <pc:docMk/>
              <pc:sldMasterMk cId="2317532505" sldId="2147483672"/>
              <pc:sldLayoutMk cId="4235989035" sldId="2147483687"/>
              <ac:spMk id="29" creationId="{ACBE185A-6CC7-C23B-0734-20428A125040}"/>
            </ac:spMkLst>
          </pc:spChg>
          <pc:spChg chg="add mod">
            <ac:chgData name="Chuck Tomasi" userId="79514c44-a18e-4aaa-84b1-18f74099d6b1" providerId="ADAL" clId="{B4033760-F8A0-7C47-A670-2D6AF805B6E9}" dt="2023-11-11T13:50:39.284" v="267"/>
            <ac:spMkLst>
              <pc:docMk/>
              <pc:sldMasterMk cId="2317532505" sldId="2147483672"/>
              <pc:sldLayoutMk cId="4235989035" sldId="2147483687"/>
              <ac:spMk id="31" creationId="{AB0D5550-307C-665E-7F37-FC7A0E7EEA0B}"/>
            </ac:spMkLst>
          </pc:spChg>
          <pc:spChg chg="add mod">
            <ac:chgData name="Chuck Tomasi" userId="79514c44-a18e-4aaa-84b1-18f74099d6b1" providerId="ADAL" clId="{B4033760-F8A0-7C47-A670-2D6AF805B6E9}" dt="2023-11-11T14:09:11.655" v="427"/>
            <ac:spMkLst>
              <pc:docMk/>
              <pc:sldMasterMk cId="2317532505" sldId="2147483672"/>
              <pc:sldLayoutMk cId="4235989035" sldId="2147483687"/>
              <ac:spMk id="32" creationId="{9239C60A-A8D1-20DF-19D7-71A3CDD38F2E}"/>
            </ac:spMkLst>
          </pc:spChg>
          <pc:spChg chg="add mod">
            <ac:chgData name="Chuck Tomasi" userId="79514c44-a18e-4aaa-84b1-18f74099d6b1" providerId="ADAL" clId="{B4033760-F8A0-7C47-A670-2D6AF805B6E9}" dt="2023-11-11T14:09:11.655" v="427"/>
            <ac:spMkLst>
              <pc:docMk/>
              <pc:sldMasterMk cId="2317532505" sldId="2147483672"/>
              <pc:sldLayoutMk cId="4235989035" sldId="2147483687"/>
              <ac:spMk id="35" creationId="{F5D85871-F0B4-79CD-4979-BB86BAD853F3}"/>
            </ac:spMkLst>
          </pc:spChg>
          <pc:spChg chg="add mod">
            <ac:chgData name="Chuck Tomasi" userId="79514c44-a18e-4aaa-84b1-18f74099d6b1" providerId="ADAL" clId="{B4033760-F8A0-7C47-A670-2D6AF805B6E9}" dt="2023-11-11T14:09:11.655" v="427"/>
            <ac:spMkLst>
              <pc:docMk/>
              <pc:sldMasterMk cId="2317532505" sldId="2147483672"/>
              <pc:sldLayoutMk cId="4235989035" sldId="2147483687"/>
              <ac:spMk id="39" creationId="{98A18DC2-A0B6-4336-6C05-932EFDB787B8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1" creationId="{C0EA1D2F-8E94-CA67-93D9-96AE3DBD7959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2" creationId="{5436F709-5461-E3FD-A611-A3C40B0D9899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3" creationId="{05B73037-1178-D3BB-B09B-CEF5E9509681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4" creationId="{3048FFF8-B274-3293-F248-E78768F44568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5" creationId="{986B4F2A-FB57-4DA1-DF2D-F2E92A4BEB32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6" creationId="{B0E7A13D-A603-0343-8CDC-8AA6CB3985E9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7" creationId="{C0F3DAA2-9C51-F091-8E00-55E7FE30D46A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8" creationId="{8D1A39D7-08CE-2BF0-0ADE-4AFC3737E19F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49" creationId="{74F75B1D-A255-7668-CE4F-03A9DF9EAD83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0" creationId="{3F5D5C2A-9A94-B4E1-EAA4-E42ECB97AA64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1" creationId="{8F93D32E-809D-3F8C-AD6D-7C75613DCAD2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2" creationId="{6DE9332C-734B-918E-210F-94850FC80599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3" creationId="{AC82575E-E779-BF14-D167-34554FE875BE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4" creationId="{F446C5BC-D718-ED96-B3E4-417D3D760FA2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5" creationId="{C73D34FB-0C75-4871-413D-2C57F90F9600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6" creationId="{B0F5A37F-6DE0-4899-05B2-91895D05C87D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8" creationId="{09921C68-2F2D-8720-1447-0C8B70CD17FA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59" creationId="{36AE1A3F-ED3B-C383-C883-97D3C25D8054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0" creationId="{94812967-5C22-2195-37D1-C2CCA2234EE3}"/>
            </ac:spMkLst>
          </pc:spChg>
          <pc:spChg chg="del">
            <ac:chgData name="Chuck Tomasi" userId="79514c44-a18e-4aaa-84b1-18f74099d6b1" providerId="ADAL" clId="{B4033760-F8A0-7C47-A670-2D6AF805B6E9}" dt="2023-11-11T13:50:38.787" v="266" actId="478"/>
            <ac:spMkLst>
              <pc:docMk/>
              <pc:sldMasterMk cId="2317532505" sldId="2147483672"/>
              <pc:sldLayoutMk cId="4235989035" sldId="2147483687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2" creationId="{231F3AEE-02A9-ED5D-8038-EAF18A0FC8CC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3" creationId="{771275DB-B4AD-C8AE-CF61-EAC575434CD8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4" creationId="{3B7401DF-FFC6-70B9-8ED1-3519EB1D1A5F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5" creationId="{5A7CCC25-69FB-B755-DB82-90CBA005ECF7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6" creationId="{C4819EFB-FF25-B66E-A7A8-AA3400DCC96E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7" creationId="{553BB689-8911-9A0B-5F1C-690B0C022D3E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68" creationId="{9EB48B45-AB36-1161-9CCC-D4A633738024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0" creationId="{5F11B692-B2A6-E32D-2265-9A3713576556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4" creationId="{919D6C91-EA80-E6FC-8D44-F4B0961A20A8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5" creationId="{E187763A-F092-192B-9A49-5C351AE99996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6" creationId="{BD3DDB09-4216-AF43-C907-05D630F4EAEF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7" creationId="{A0926FF6-376B-AB6B-F658-90E3146ADE00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8" creationId="{7A71A55F-C772-93AA-C1D8-F7F410D9E02F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09" creationId="{908F170D-BF96-2F89-C198-6161716C3587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0" creationId="{19E079AD-D8FA-A500-AEC9-0AB8E987E9CB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1" creationId="{7F29CACB-32C8-6833-4848-CA8BBF62F6B4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2" creationId="{1E91622A-A6A9-BF8A-1106-6ABBC5EF4F80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3" creationId="{D6D3381A-EE7F-3657-B0DC-20B720C0329F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4" creationId="{64DA27D6-1B0A-CD87-004E-923FDAF32E0D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5" creationId="{2F5E0D12-5DD8-8D4E-FCEF-F4907750B0CC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6" creationId="{F7DB3D0B-AAF8-5162-8954-7AC7F5DF0456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7" creationId="{B0CE0958-FF04-EE39-BA4E-256CD96CA5F5}"/>
            </ac:spMkLst>
          </pc:spChg>
          <pc:spChg chg="mod">
            <ac:chgData name="Chuck Tomasi" userId="79514c44-a18e-4aaa-84b1-18f74099d6b1" providerId="ADAL" clId="{B4033760-F8A0-7C47-A670-2D6AF805B6E9}" dt="2023-11-11T14:19:30.519" v="496"/>
            <ac:spMkLst>
              <pc:docMk/>
              <pc:sldMasterMk cId="2317532505" sldId="2147483672"/>
              <pc:sldLayoutMk cId="4235989035" sldId="2147483687"/>
              <ac:spMk id="118" creationId="{1E05D2C2-2F8D-8F78-2527-CB0F7B3B4A8F}"/>
            </ac:spMkLst>
          </pc:spChg>
          <pc:grpChg chg="del">
            <ac:chgData name="Chuck Tomasi" userId="79514c44-a18e-4aaa-84b1-18f74099d6b1" providerId="ADAL" clId="{B4033760-F8A0-7C47-A670-2D6AF805B6E9}" dt="2023-11-11T14:19:30.184" v="495" actId="478"/>
            <ac:grpSpMkLst>
              <pc:docMk/>
              <pc:sldMasterMk cId="2317532505" sldId="2147483672"/>
              <pc:sldLayoutMk cId="4235989035" sldId="2147483687"/>
              <ac:grpSpMk id="34" creationId="{417067DE-B084-FAB1-9A1F-DD26DF676A3C}"/>
            </ac:grpSpMkLst>
          </pc:grpChg>
          <pc:grpChg chg="add mod">
            <ac:chgData name="Chuck Tomasi" userId="79514c44-a18e-4aaa-84b1-18f74099d6b1" providerId="ADAL" clId="{B4033760-F8A0-7C47-A670-2D6AF805B6E9}" dt="2023-11-11T14:19:30.519" v="496"/>
            <ac:grpSpMkLst>
              <pc:docMk/>
              <pc:sldMasterMk cId="2317532505" sldId="2147483672"/>
              <pc:sldLayoutMk cId="4235989035" sldId="2147483687"/>
              <ac:grpSpMk id="40" creationId="{73B1BE73-BB2E-B3A5-9644-928A46423461}"/>
            </ac:grpSpMkLst>
          </pc:grpChg>
          <pc:picChg chg="add mod">
            <ac:chgData name="Chuck Tomasi" userId="79514c44-a18e-4aaa-84b1-18f74099d6b1" providerId="ADAL" clId="{B4033760-F8A0-7C47-A670-2D6AF805B6E9}" dt="2023-11-11T13:50:39.284" v="267"/>
            <ac:picMkLst>
              <pc:docMk/>
              <pc:sldMasterMk cId="2317532505" sldId="2147483672"/>
              <pc:sldLayoutMk cId="4235989035" sldId="2147483687"/>
              <ac:picMk id="30" creationId="{CF2AFB58-1A2F-8AEF-2CE4-02CB118EE383}"/>
            </ac:picMkLst>
          </pc:picChg>
          <pc:picChg chg="del">
            <ac:chgData name="Chuck Tomasi" userId="79514c44-a18e-4aaa-84b1-18f74099d6b1" providerId="ADAL" clId="{B4033760-F8A0-7C47-A670-2D6AF805B6E9}" dt="2023-11-11T13:50:38.787" v="266" actId="478"/>
            <ac:picMkLst>
              <pc:docMk/>
              <pc:sldMasterMk cId="2317532505" sldId="2147483672"/>
              <pc:sldLayoutMk cId="4235989035" sldId="214748368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11.189" v="426" actId="478"/>
            <ac:cxnSpMkLst>
              <pc:docMk/>
              <pc:sldMasterMk cId="2317532505" sldId="2147483672"/>
              <pc:sldLayoutMk cId="4235989035" sldId="214748368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11.189" v="426" actId="478"/>
            <ac:cxnSpMkLst>
              <pc:docMk/>
              <pc:sldMasterMk cId="2317532505" sldId="2147483672"/>
              <pc:sldLayoutMk cId="4235989035" sldId="214748368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11.189" v="426" actId="478"/>
            <ac:cxnSpMkLst>
              <pc:docMk/>
              <pc:sldMasterMk cId="2317532505" sldId="2147483672"/>
              <pc:sldLayoutMk cId="4235989035" sldId="214748368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11.655" v="427"/>
            <ac:cxnSpMkLst>
              <pc:docMk/>
              <pc:sldMasterMk cId="2317532505" sldId="2147483672"/>
              <pc:sldLayoutMk cId="4235989035" sldId="2147483687"/>
              <ac:cxnSpMk id="36" creationId="{53CF49CD-8FCC-38AE-65BC-BFD9525F0EBB}"/>
            </ac:cxnSpMkLst>
          </pc:cxnChg>
          <pc:cxnChg chg="add mod">
            <ac:chgData name="Chuck Tomasi" userId="79514c44-a18e-4aaa-84b1-18f74099d6b1" providerId="ADAL" clId="{B4033760-F8A0-7C47-A670-2D6AF805B6E9}" dt="2023-11-11T14:09:11.655" v="427"/>
            <ac:cxnSpMkLst>
              <pc:docMk/>
              <pc:sldMasterMk cId="2317532505" sldId="2147483672"/>
              <pc:sldLayoutMk cId="4235989035" sldId="2147483687"/>
              <ac:cxnSpMk id="37" creationId="{54CEFCCD-B22A-1802-31D5-F6B805F39296}"/>
            </ac:cxnSpMkLst>
          </pc:cxnChg>
          <pc:cxnChg chg="add mod">
            <ac:chgData name="Chuck Tomasi" userId="79514c44-a18e-4aaa-84b1-18f74099d6b1" providerId="ADAL" clId="{B4033760-F8A0-7C47-A670-2D6AF805B6E9}" dt="2023-11-11T14:09:11.655" v="427"/>
            <ac:cxnSpMkLst>
              <pc:docMk/>
              <pc:sldMasterMk cId="2317532505" sldId="2147483672"/>
              <pc:sldLayoutMk cId="4235989035" sldId="2147483687"/>
              <ac:cxnSpMk id="38" creationId="{B83C5611-3754-C843-343B-9C1924091076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9:11.276" v="571" actId="12"/>
          <pc:sldLayoutMkLst>
            <pc:docMk/>
            <pc:sldMasterMk cId="2317532505" sldId="2147483672"/>
            <pc:sldLayoutMk cId="1868233498" sldId="2147483688"/>
          </pc:sldLayoutMkLst>
          <pc:spChg chg="add mod">
            <ac:chgData name="Chuck Tomasi" userId="79514c44-a18e-4aaa-84b1-18f74099d6b1" providerId="ADAL" clId="{B4033760-F8A0-7C47-A670-2D6AF805B6E9}" dt="2023-11-11T13:49:58.961" v="262"/>
            <ac:spMkLst>
              <pc:docMk/>
              <pc:sldMasterMk cId="2317532505" sldId="2147483672"/>
              <pc:sldLayoutMk cId="1868233498" sldId="2147483688"/>
              <ac:spMk id="2" creationId="{CD0C56C6-33FF-EA98-B055-712A3ADF8638}"/>
            </ac:spMkLst>
          </pc:spChg>
          <pc:spChg chg="add mod">
            <ac:chgData name="Chuck Tomasi" userId="79514c44-a18e-4aaa-84b1-18f74099d6b1" providerId="ADAL" clId="{B4033760-F8A0-7C47-A670-2D6AF805B6E9}" dt="2023-11-11T14:29:11.276" v="571" actId="12"/>
            <ac:spMkLst>
              <pc:docMk/>
              <pc:sldMasterMk cId="2317532505" sldId="2147483672"/>
              <pc:sldLayoutMk cId="1868233498" sldId="2147483688"/>
              <ac:spMk id="4" creationId="{5BC7BDBF-D35F-7A7E-4362-24AE00E5173A}"/>
            </ac:spMkLst>
          </pc:spChg>
          <pc:spChg chg="add mod">
            <ac:chgData name="Chuck Tomasi" userId="79514c44-a18e-4aaa-84b1-18f74099d6b1" providerId="ADAL" clId="{B4033760-F8A0-7C47-A670-2D6AF805B6E9}" dt="2023-11-11T14:09:01.827" v="425"/>
            <ac:spMkLst>
              <pc:docMk/>
              <pc:sldMasterMk cId="2317532505" sldId="2147483672"/>
              <pc:sldLayoutMk cId="1868233498" sldId="2147483688"/>
              <ac:spMk id="5" creationId="{0A2C3D5D-D337-784C-E04B-BA7BED5D62FE}"/>
            </ac:spMkLst>
          </pc:spChg>
          <pc:spChg chg="del">
            <ac:chgData name="Chuck Tomasi" userId="79514c44-a18e-4aaa-84b1-18f74099d6b1" providerId="ADAL" clId="{B4033760-F8A0-7C47-A670-2D6AF805B6E9}" dt="2023-11-11T14:09:01.327" v="424" actId="478"/>
            <ac:spMkLst>
              <pc:docMk/>
              <pc:sldMasterMk cId="2317532505" sldId="2147483672"/>
              <pc:sldLayoutMk cId="1868233498" sldId="214748368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01.327" v="424" actId="478"/>
            <ac:spMkLst>
              <pc:docMk/>
              <pc:sldMasterMk cId="2317532505" sldId="2147483672"/>
              <pc:sldLayoutMk cId="1868233498" sldId="2147483688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49:58.519" v="261" actId="478"/>
            <ac:spMkLst>
              <pc:docMk/>
              <pc:sldMasterMk cId="2317532505" sldId="2147483672"/>
              <pc:sldLayoutMk cId="1868233498" sldId="2147483688"/>
              <ac:spMk id="9" creationId="{8F26C48C-2135-733D-8E9A-C81BAEE655C3}"/>
            </ac:spMkLst>
          </pc:spChg>
          <pc:spChg chg="add mod">
            <ac:chgData name="Chuck Tomasi" userId="79514c44-a18e-4aaa-84b1-18f74099d6b1" providerId="ADAL" clId="{B4033760-F8A0-7C47-A670-2D6AF805B6E9}" dt="2023-11-11T14:09:01.827" v="425"/>
            <ac:spMkLst>
              <pc:docMk/>
              <pc:sldMasterMk cId="2317532505" sldId="2147483672"/>
              <pc:sldLayoutMk cId="1868233498" sldId="2147483688"/>
              <ac:spMk id="13" creationId="{7E968048-0A65-A8A1-B32B-86FFD06EBEEF}"/>
            </ac:spMkLst>
          </pc:spChg>
          <pc:spChg chg="del">
            <ac:chgData name="Chuck Tomasi" userId="79514c44-a18e-4aaa-84b1-18f74099d6b1" providerId="ADAL" clId="{B4033760-F8A0-7C47-A670-2D6AF805B6E9}" dt="2023-11-11T14:09:01.327" v="424" actId="478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4:09:01.827" v="425"/>
            <ac:spMkLst>
              <pc:docMk/>
              <pc:sldMasterMk cId="2317532505" sldId="2147483672"/>
              <pc:sldLayoutMk cId="1868233498" sldId="2147483688"/>
              <ac:spMk id="19" creationId="{9AE03F88-1460-DB70-E497-6C9D0F53D4DC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1" creationId="{027051E3-FDD7-57BB-CF9B-E79DA71DC5F1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2" creationId="{DC3CEA6A-D28E-7A94-4BF5-2D54330B44EA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3" creationId="{D7778879-D8F5-FBB4-9890-BDEC6C2B3D6B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4" creationId="{89973C37-8B68-79F7-64A6-510E39C78417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5" creationId="{35DCD29E-AE2C-DD09-84C3-5F2849217922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6" creationId="{CC246FB5-37F8-DB7F-E3A5-0ACBC4A7EC97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7" creationId="{0E20DBA3-6AA6-233E-C727-F281DE0B7B15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8" creationId="{FA60C621-8C59-4418-86EF-E0BA2EBF9AA9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29" creationId="{54494C82-8EA9-863E-6AD4-A68EC2BBED15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mod">
            <ac:chgData name="Chuck Tomasi" userId="79514c44-a18e-4aaa-84b1-18f74099d6b1" providerId="ADAL" clId="{B4033760-F8A0-7C47-A670-2D6AF805B6E9}" dt="2023-11-11T13:58:55.384" v="326" actId="207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mod">
            <ac:chgData name="Chuck Tomasi" userId="79514c44-a18e-4aaa-84b1-18f74099d6b1" providerId="ADAL" clId="{B4033760-F8A0-7C47-A670-2D6AF805B6E9}" dt="2023-11-11T14:05:27.210" v="377" actId="207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3" creationId="{1A7DF966-E480-E337-45FE-5D4F31AAAF9B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4" creationId="{72C31198-0285-68CA-A588-C71F32D9B42D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5" creationId="{F250E1E1-C1CE-CCCC-7D2A-A02C02BCC3D2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6" creationId="{41D44C61-CD66-7E15-B17F-7DE11D359744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7" creationId="{8D786F55-B6A1-9C4E-0DCF-BDC5CC35D0C2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8" creationId="{B98AE786-70E1-5337-75A9-3216DDD59F6F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49" creationId="{DFDFA3E9-0836-B988-E6E0-8286C66DFB42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0" creationId="{1E9925E2-45A6-265A-0A0D-99986C0A324E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1" creationId="{3499D556-2313-41D6-833A-D87760EBFCA6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2" creationId="{9CDBC388-0FD5-1CC0-7B40-75F76E2C720E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3" creationId="{C1B5181F-201B-30C7-7147-244C38F67F68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4" creationId="{F007F049-2A5D-5723-DDCE-EA033EE06434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5" creationId="{4A37CF21-27FB-FA4C-C2B3-F97EA37440EE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6" creationId="{3E278CCD-FF2B-7224-D3D6-D5D5B5C58C34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8" creationId="{6EBB086D-FF97-F121-B67A-AFE3994488F2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59" creationId="{1CE14B6D-0795-7EC6-ADAD-8CAF8238E758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60" creationId="{462E51F0-C23B-4E26-5018-06330A12EE89}"/>
            </ac:spMkLst>
          </pc:spChg>
          <pc:spChg chg="del">
            <ac:chgData name="Chuck Tomasi" userId="79514c44-a18e-4aaa-84b1-18f74099d6b1" providerId="ADAL" clId="{B4033760-F8A0-7C47-A670-2D6AF805B6E9}" dt="2023-11-11T13:49:58.519" v="261" actId="478"/>
            <ac:spMkLst>
              <pc:docMk/>
              <pc:sldMasterMk cId="2317532505" sldId="2147483672"/>
              <pc:sldLayoutMk cId="1868233498" sldId="2147483688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04" creationId="{3CEDBD97-6E4F-2EF4-A54D-AE94EAA8CAB3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05" creationId="{5E28A296-7782-3B29-7A1A-A9D2587C5889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06" creationId="{25FCF6DC-510A-3EA6-B790-7D2C51B5578D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07" creationId="{65DAE004-B3C4-D49F-EB2C-7815482422BD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08" creationId="{31E2FC90-1142-9064-0A6D-E1DF316A7274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09" creationId="{533837C5-43F1-3284-7687-2E49FA826984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0" creationId="{C3808208-932D-5AC3-C701-5F16C1A8570F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1" creationId="{85EEA2B9-0311-14A6-5792-CEBEF1550F4A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2" creationId="{5D569C76-E764-7F54-6677-99A3A0E44EAA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3" creationId="{3D91B78F-3E11-7FE8-F6D7-621E7452D048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4" creationId="{77148D68-1EFE-9983-F0B6-5A0E489DB2AD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5" creationId="{ADA6A760-6881-13B2-D616-83D05A9E2393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6" creationId="{555B4DC6-DB09-15C2-9F12-3A6AEFF97153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7" creationId="{04CBE870-7802-84D0-48D4-32735A41FB41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8" creationId="{C8513D20-36D2-7AC0-A719-4D91759D4A27}"/>
            </ac:spMkLst>
          </pc:spChg>
          <pc:spChg chg="mod">
            <ac:chgData name="Chuck Tomasi" userId="79514c44-a18e-4aaa-84b1-18f74099d6b1" providerId="ADAL" clId="{B4033760-F8A0-7C47-A670-2D6AF805B6E9}" dt="2023-11-11T14:19:06.169" v="491"/>
            <ac:spMkLst>
              <pc:docMk/>
              <pc:sldMasterMk cId="2317532505" sldId="2147483672"/>
              <pc:sldLayoutMk cId="1868233498" sldId="2147483688"/>
              <ac:spMk id="119" creationId="{FD0814B0-7DBB-0E8A-7B14-C37F76DC8226}"/>
            </ac:spMkLst>
          </pc:spChg>
          <pc:grpChg chg="del">
            <ac:chgData name="Chuck Tomasi" userId="79514c44-a18e-4aaa-84b1-18f74099d6b1" providerId="ADAL" clId="{B4033760-F8A0-7C47-A670-2D6AF805B6E9}" dt="2023-11-11T14:19:05.768" v="490" actId="478"/>
            <ac:grpSpMkLst>
              <pc:docMk/>
              <pc:sldMasterMk cId="2317532505" sldId="2147483672"/>
              <pc:sldLayoutMk cId="1868233498" sldId="2147483688"/>
              <ac:grpSpMk id="6" creationId="{814B3656-52E2-42E4-C534-D7987B0B27E0}"/>
            </ac:grpSpMkLst>
          </pc:grpChg>
          <pc:grpChg chg="add mod">
            <ac:chgData name="Chuck Tomasi" userId="79514c44-a18e-4aaa-84b1-18f74099d6b1" providerId="ADAL" clId="{B4033760-F8A0-7C47-A670-2D6AF805B6E9}" dt="2023-11-11T14:19:06.169" v="491"/>
            <ac:grpSpMkLst>
              <pc:docMk/>
              <pc:sldMasterMk cId="2317532505" sldId="2147483672"/>
              <pc:sldLayoutMk cId="1868233498" sldId="2147483688"/>
              <ac:grpSpMk id="20" creationId="{71290289-3D19-CC3F-75ED-5491518E508B}"/>
            </ac:grpSpMkLst>
          </pc:grpChg>
          <pc:picChg chg="add mod">
            <ac:chgData name="Chuck Tomasi" userId="79514c44-a18e-4aaa-84b1-18f74099d6b1" providerId="ADAL" clId="{B4033760-F8A0-7C47-A670-2D6AF805B6E9}" dt="2023-11-11T13:49:58.961" v="262"/>
            <ac:picMkLst>
              <pc:docMk/>
              <pc:sldMasterMk cId="2317532505" sldId="2147483672"/>
              <pc:sldLayoutMk cId="1868233498" sldId="2147483688"/>
              <ac:picMk id="3" creationId="{66C8C45C-A05C-8D3C-BC93-83B01819ADA7}"/>
            </ac:picMkLst>
          </pc:picChg>
          <pc:picChg chg="del">
            <ac:chgData name="Chuck Tomasi" userId="79514c44-a18e-4aaa-84b1-18f74099d6b1" providerId="ADAL" clId="{B4033760-F8A0-7C47-A670-2D6AF805B6E9}" dt="2023-11-11T13:49:58.519" v="261" actId="478"/>
            <ac:picMkLst>
              <pc:docMk/>
              <pc:sldMasterMk cId="2317532505" sldId="2147483672"/>
              <pc:sldLayoutMk cId="1868233498" sldId="2147483688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01.327" v="424" actId="478"/>
            <ac:cxnSpMkLst>
              <pc:docMk/>
              <pc:sldMasterMk cId="2317532505" sldId="2147483672"/>
              <pc:sldLayoutMk cId="1868233498" sldId="214748368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01.327" v="424" actId="478"/>
            <ac:cxnSpMkLst>
              <pc:docMk/>
              <pc:sldMasterMk cId="2317532505" sldId="2147483672"/>
              <pc:sldLayoutMk cId="1868233498" sldId="214748368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01.327" v="424" actId="478"/>
            <ac:cxnSpMkLst>
              <pc:docMk/>
              <pc:sldMasterMk cId="2317532505" sldId="2147483672"/>
              <pc:sldLayoutMk cId="1868233498" sldId="214748368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01.827" v="425"/>
            <ac:cxnSpMkLst>
              <pc:docMk/>
              <pc:sldMasterMk cId="2317532505" sldId="2147483672"/>
              <pc:sldLayoutMk cId="1868233498" sldId="2147483688"/>
              <ac:cxnSpMk id="14" creationId="{324811F9-7DBB-8896-1A30-E057DB39E2C4}"/>
            </ac:cxnSpMkLst>
          </pc:cxnChg>
          <pc:cxnChg chg="add mod">
            <ac:chgData name="Chuck Tomasi" userId="79514c44-a18e-4aaa-84b1-18f74099d6b1" providerId="ADAL" clId="{B4033760-F8A0-7C47-A670-2D6AF805B6E9}" dt="2023-11-11T14:09:01.827" v="425"/>
            <ac:cxnSpMkLst>
              <pc:docMk/>
              <pc:sldMasterMk cId="2317532505" sldId="2147483672"/>
              <pc:sldLayoutMk cId="1868233498" sldId="2147483688"/>
              <ac:cxnSpMk id="16" creationId="{DD1B46A6-0A03-5C66-EDE8-8BD757B254AD}"/>
            </ac:cxnSpMkLst>
          </pc:cxnChg>
          <pc:cxnChg chg="add mod">
            <ac:chgData name="Chuck Tomasi" userId="79514c44-a18e-4aaa-84b1-18f74099d6b1" providerId="ADAL" clId="{B4033760-F8A0-7C47-A670-2D6AF805B6E9}" dt="2023-11-11T14:09:01.827" v="425"/>
            <ac:cxnSpMkLst>
              <pc:docMk/>
              <pc:sldMasterMk cId="2317532505" sldId="2147483672"/>
              <pc:sldLayoutMk cId="1868233498" sldId="2147483688"/>
              <ac:cxnSpMk id="17" creationId="{10812FED-E5C3-0781-195A-37FBCE154C16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0:32.151" v="507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B4033760-F8A0-7C47-A670-2D6AF805B6E9}" dt="2023-11-11T14:09:27.112" v="430" actId="478"/>
            <ac:spMkLst>
              <pc:docMk/>
              <pc:sldMasterMk cId="2317532505" sldId="2147483672"/>
              <pc:sldLayoutMk cId="3561885276" sldId="2147483690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27.112" v="430" actId="478"/>
            <ac:spMkLst>
              <pc:docMk/>
              <pc:sldMasterMk cId="2317532505" sldId="2147483672"/>
              <pc:sldLayoutMk cId="3561885276" sldId="2147483690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1:06.964" v="274" actId="478"/>
            <ac:spMkLst>
              <pc:docMk/>
              <pc:sldMasterMk cId="2317532505" sldId="2147483672"/>
              <pc:sldLayoutMk cId="3561885276" sldId="2147483690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09:27.112" v="430" actId="478"/>
            <ac:spMkLst>
              <pc:docMk/>
              <pc:sldMasterMk cId="2317532505" sldId="2147483672"/>
              <pc:sldLayoutMk cId="3561885276" sldId="2147483690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1:07.620" v="275"/>
            <ac:spMkLst>
              <pc:docMk/>
              <pc:sldMasterMk cId="2317532505" sldId="2147483672"/>
              <pc:sldLayoutMk cId="3561885276" sldId="2147483690"/>
              <ac:spMk id="17" creationId="{9F7A4C97-00C1-EFD0-B888-4FDA4262701A}"/>
            </ac:spMkLst>
          </pc:spChg>
          <pc:spChg chg="mod">
            <ac:chgData name="Chuck Tomasi" userId="79514c44-a18e-4aaa-84b1-18f74099d6b1" providerId="ADAL" clId="{B4033760-F8A0-7C47-A670-2D6AF805B6E9}" dt="2023-11-11T13:59:44.997" v="338" actId="207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mod">
            <ac:chgData name="Chuck Tomasi" userId="79514c44-a18e-4aaa-84b1-18f74099d6b1" providerId="ADAL" clId="{B4033760-F8A0-7C47-A670-2D6AF805B6E9}" dt="2023-11-11T13:59:44.997" v="338" actId="207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mod">
            <ac:chgData name="Chuck Tomasi" userId="79514c44-a18e-4aaa-84b1-18f74099d6b1" providerId="ADAL" clId="{B4033760-F8A0-7C47-A670-2D6AF805B6E9}" dt="2023-11-11T13:59:44.997" v="338" actId="207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mod">
            <ac:chgData name="Chuck Tomasi" userId="79514c44-a18e-4aaa-84b1-18f74099d6b1" providerId="ADAL" clId="{B4033760-F8A0-7C47-A670-2D6AF805B6E9}" dt="2023-11-11T13:59:42.570" v="337" actId="207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mod">
            <ac:chgData name="Chuck Tomasi" userId="79514c44-a18e-4aaa-84b1-18f74099d6b1" providerId="ADAL" clId="{B4033760-F8A0-7C47-A670-2D6AF805B6E9}" dt="2023-11-11T14:05:54.976" v="383" actId="207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add mod">
            <ac:chgData name="Chuck Tomasi" userId="79514c44-a18e-4aaa-84b1-18f74099d6b1" providerId="ADAL" clId="{B4033760-F8A0-7C47-A670-2D6AF805B6E9}" dt="2023-11-11T13:51:07.620" v="275"/>
            <ac:spMkLst>
              <pc:docMk/>
              <pc:sldMasterMk cId="2317532505" sldId="2147483672"/>
              <pc:sldLayoutMk cId="3561885276" sldId="2147483690"/>
              <ac:spMk id="32" creationId="{B3A9A5C6-7AFB-05AD-EF0A-3158B180811F}"/>
            </ac:spMkLst>
          </pc:spChg>
          <pc:spChg chg="add mod">
            <ac:chgData name="Chuck Tomasi" userId="79514c44-a18e-4aaa-84b1-18f74099d6b1" providerId="ADAL" clId="{B4033760-F8A0-7C47-A670-2D6AF805B6E9}" dt="2023-11-11T14:09:27.471" v="431"/>
            <ac:spMkLst>
              <pc:docMk/>
              <pc:sldMasterMk cId="2317532505" sldId="2147483672"/>
              <pc:sldLayoutMk cId="3561885276" sldId="2147483690"/>
              <ac:spMk id="33" creationId="{702E4490-97C1-9E23-47C3-2239D2DBD98F}"/>
            </ac:spMkLst>
          </pc:spChg>
          <pc:spChg chg="add mod">
            <ac:chgData name="Chuck Tomasi" userId="79514c44-a18e-4aaa-84b1-18f74099d6b1" providerId="ADAL" clId="{B4033760-F8A0-7C47-A670-2D6AF805B6E9}" dt="2023-11-11T14:09:27.471" v="431"/>
            <ac:spMkLst>
              <pc:docMk/>
              <pc:sldMasterMk cId="2317532505" sldId="2147483672"/>
              <pc:sldLayoutMk cId="3561885276" sldId="2147483690"/>
              <ac:spMk id="35" creationId="{B65CAE93-58EC-B0A2-C339-A3C9EE79C5E6}"/>
            </ac:spMkLst>
          </pc:spChg>
          <pc:spChg chg="add mod">
            <ac:chgData name="Chuck Tomasi" userId="79514c44-a18e-4aaa-84b1-18f74099d6b1" providerId="ADAL" clId="{B4033760-F8A0-7C47-A670-2D6AF805B6E9}" dt="2023-11-11T14:09:27.471" v="431"/>
            <ac:spMkLst>
              <pc:docMk/>
              <pc:sldMasterMk cId="2317532505" sldId="2147483672"/>
              <pc:sldLayoutMk cId="3561885276" sldId="2147483690"/>
              <ac:spMk id="39" creationId="{234452E3-1A5F-C337-C3F6-E8D7714F1CA2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1" creationId="{0BA62004-0397-15D7-E78B-19A310E18B86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2" creationId="{A99F1A26-E5FE-D71F-299A-4C153F960F6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3" creationId="{DC2BA6B1-5C69-C9EB-5B9A-98D14B23105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4" creationId="{C5ADD17D-B232-72BE-B759-AEC45106887E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5" creationId="{69A5BBDE-E1EE-7572-BA99-4FD0BE93008B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6" creationId="{67400AAB-E840-FF6B-45C8-2EF07C16CB49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7" creationId="{6F191522-5BA9-C7D9-F620-EC85E2A36C6D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8" creationId="{B7F2FF1C-EDFF-16B0-72BA-4F21511CB75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49" creationId="{5C778F36-A49A-0135-480A-2307072F178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0" creationId="{073A3A0C-3A9C-9086-3D76-7E882F515A58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1" creationId="{35F8318C-F3A7-6D0D-548D-9CCFE01CED0F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2" creationId="{46D831C1-525A-3871-9CDB-1E6A8E0B5EBA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3" creationId="{59A0F32B-31CA-EAB8-0C3C-790C6FA1D27B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4" creationId="{B26EC439-C253-FD1E-916B-E2F87F4C85C4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5" creationId="{64857044-0CA2-601C-4D8B-0B2E80051073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6" creationId="{630ED10C-522E-E543-158C-ECF0098019D1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8" creationId="{332792E2-797A-B31E-7EB1-7F04CFDE7D3F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59" creationId="{36386548-F608-72ED-5D61-0C38A1CFA963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0" creationId="{879A74F4-0A5C-F622-2109-776E0A8C32BF}"/>
            </ac:spMkLst>
          </pc:spChg>
          <pc:spChg chg="del">
            <ac:chgData name="Chuck Tomasi" userId="79514c44-a18e-4aaa-84b1-18f74099d6b1" providerId="ADAL" clId="{B4033760-F8A0-7C47-A670-2D6AF805B6E9}" dt="2023-11-11T13:51:06.964" v="274" actId="478"/>
            <ac:spMkLst>
              <pc:docMk/>
              <pc:sldMasterMk cId="2317532505" sldId="2147483672"/>
              <pc:sldLayoutMk cId="3561885276" sldId="2147483690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2" creationId="{2AE30D94-D486-5844-9F37-379F5C01D865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3" creationId="{D8A1034B-6961-62D2-A7F1-D4A6261BEA4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4" creationId="{DAE2B1B9-CF5B-93DE-1BE8-B292510B5F9B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5" creationId="{3BF16BE2-1696-6281-E31D-9D5AE5DC906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6" creationId="{2CAB92B4-75A9-F24A-0ABF-7ABECD61BF89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7" creationId="{9DE908DB-5EAB-AFFC-E37F-1EE05522B359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68" creationId="{B9256625-D629-2163-ED82-487BFBA93310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70" creationId="{23322D7B-5E78-FE95-95F6-0888931F880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04" creationId="{78CDD5D1-D9B1-9189-181B-6C2EB04422A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05" creationId="{6700F89C-E88E-B73D-F1FC-2861394DE5E6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06" creationId="{6AACF2B8-E6F3-28AD-608C-DD68EA4B4465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07" creationId="{E8704BD5-42B2-9581-2145-AB6871825099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08" creationId="{CD51E65B-E639-6FD1-BEBA-C24B97835C0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09" creationId="{F6CB21A3-98BC-B1C9-36D5-B3AC2001781F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0" creationId="{E5E99B7F-7148-96AE-7468-E2381AF891A0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1" creationId="{FB6AEC99-1270-E9D4-271B-65556F48DA82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2" creationId="{86571FAD-61EC-68E3-B6A3-DF90353661E7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3" creationId="{23865599-D60D-02E9-A77B-65CC1317708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4" creationId="{AC484703-151C-7F91-B596-3DFA58F5FFD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5" creationId="{12DA9269-3454-4121-1D82-77E951FD54BE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6" creationId="{03EBDCE2-DD79-0FA1-BBED-593F39CCC39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7" creationId="{9ACB2D4B-CC31-E8B6-452A-3E283012064C}"/>
            </ac:spMkLst>
          </pc:spChg>
          <pc:spChg chg="mod">
            <ac:chgData name="Chuck Tomasi" userId="79514c44-a18e-4aaa-84b1-18f74099d6b1" providerId="ADAL" clId="{B4033760-F8A0-7C47-A670-2D6AF805B6E9}" dt="2023-11-11T14:20:32.151" v="507"/>
            <ac:spMkLst>
              <pc:docMk/>
              <pc:sldMasterMk cId="2317532505" sldId="2147483672"/>
              <pc:sldLayoutMk cId="3561885276" sldId="2147483690"/>
              <ac:spMk id="118" creationId="{FCC989B9-2BB7-9DD1-C751-5F9AFC7B79B4}"/>
            </ac:spMkLst>
          </pc:spChg>
          <pc:grpChg chg="del">
            <ac:chgData name="Chuck Tomasi" userId="79514c44-a18e-4aaa-84b1-18f74099d6b1" providerId="ADAL" clId="{B4033760-F8A0-7C47-A670-2D6AF805B6E9}" dt="2023-11-11T14:20:31.748" v="506" actId="478"/>
            <ac:grpSpMkLst>
              <pc:docMk/>
              <pc:sldMasterMk cId="2317532505" sldId="2147483672"/>
              <pc:sldLayoutMk cId="3561885276" sldId="2147483690"/>
              <ac:grpSpMk id="34" creationId="{381FF8F6-0909-652F-2882-872FC06F8586}"/>
            </ac:grpSpMkLst>
          </pc:grpChg>
          <pc:grpChg chg="add mod">
            <ac:chgData name="Chuck Tomasi" userId="79514c44-a18e-4aaa-84b1-18f74099d6b1" providerId="ADAL" clId="{B4033760-F8A0-7C47-A670-2D6AF805B6E9}" dt="2023-11-11T14:20:32.151" v="507"/>
            <ac:grpSpMkLst>
              <pc:docMk/>
              <pc:sldMasterMk cId="2317532505" sldId="2147483672"/>
              <pc:sldLayoutMk cId="3561885276" sldId="2147483690"/>
              <ac:grpSpMk id="40" creationId="{58EB4C17-D361-0859-1492-9D791BB1F6BC}"/>
            </ac:grpSpMkLst>
          </pc:grpChg>
          <pc:picChg chg="add mod">
            <ac:chgData name="Chuck Tomasi" userId="79514c44-a18e-4aaa-84b1-18f74099d6b1" providerId="ADAL" clId="{B4033760-F8A0-7C47-A670-2D6AF805B6E9}" dt="2023-11-11T13:51:07.620" v="275"/>
            <ac:picMkLst>
              <pc:docMk/>
              <pc:sldMasterMk cId="2317532505" sldId="2147483672"/>
              <pc:sldLayoutMk cId="3561885276" sldId="2147483690"/>
              <ac:picMk id="31" creationId="{AF1B82D1-E08E-7207-6007-30B18159D82B}"/>
            </ac:picMkLst>
          </pc:picChg>
          <pc:picChg chg="del">
            <ac:chgData name="Chuck Tomasi" userId="79514c44-a18e-4aaa-84b1-18f74099d6b1" providerId="ADAL" clId="{B4033760-F8A0-7C47-A670-2D6AF805B6E9}" dt="2023-11-11T13:51:06.964" v="274" actId="478"/>
            <ac:picMkLst>
              <pc:docMk/>
              <pc:sldMasterMk cId="2317532505" sldId="2147483672"/>
              <pc:sldLayoutMk cId="3561885276" sldId="2147483690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27.112" v="430" actId="478"/>
            <ac:cxnSpMkLst>
              <pc:docMk/>
              <pc:sldMasterMk cId="2317532505" sldId="2147483672"/>
              <pc:sldLayoutMk cId="3561885276" sldId="2147483690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27.112" v="430" actId="478"/>
            <ac:cxnSpMkLst>
              <pc:docMk/>
              <pc:sldMasterMk cId="2317532505" sldId="2147483672"/>
              <pc:sldLayoutMk cId="3561885276" sldId="2147483690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27.112" v="430" actId="478"/>
            <ac:cxnSpMkLst>
              <pc:docMk/>
              <pc:sldMasterMk cId="2317532505" sldId="2147483672"/>
              <pc:sldLayoutMk cId="3561885276" sldId="2147483690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27.471" v="431"/>
            <ac:cxnSpMkLst>
              <pc:docMk/>
              <pc:sldMasterMk cId="2317532505" sldId="2147483672"/>
              <pc:sldLayoutMk cId="3561885276" sldId="2147483690"/>
              <ac:cxnSpMk id="36" creationId="{CB8F81C2-CE71-5721-D430-47931F5A9E49}"/>
            </ac:cxnSpMkLst>
          </pc:cxnChg>
          <pc:cxnChg chg="add mod">
            <ac:chgData name="Chuck Tomasi" userId="79514c44-a18e-4aaa-84b1-18f74099d6b1" providerId="ADAL" clId="{B4033760-F8A0-7C47-A670-2D6AF805B6E9}" dt="2023-11-11T14:09:27.471" v="431"/>
            <ac:cxnSpMkLst>
              <pc:docMk/>
              <pc:sldMasterMk cId="2317532505" sldId="2147483672"/>
              <pc:sldLayoutMk cId="3561885276" sldId="2147483690"/>
              <ac:cxnSpMk id="37" creationId="{9AF2E3B9-FA6B-2C75-B7A0-20F93D6086FE}"/>
            </ac:cxnSpMkLst>
          </pc:cxnChg>
          <pc:cxnChg chg="add mod">
            <ac:chgData name="Chuck Tomasi" userId="79514c44-a18e-4aaa-84b1-18f74099d6b1" providerId="ADAL" clId="{B4033760-F8A0-7C47-A670-2D6AF805B6E9}" dt="2023-11-11T14:09:27.471" v="431"/>
            <ac:cxnSpMkLst>
              <pc:docMk/>
              <pc:sldMasterMk cId="2317532505" sldId="2147483672"/>
              <pc:sldLayoutMk cId="3561885276" sldId="2147483690"/>
              <ac:cxnSpMk id="38" creationId="{913094DB-F8C5-B52A-E188-146147AF1B08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0:55.404" v="512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B4033760-F8A0-7C47-A670-2D6AF805B6E9}" dt="2023-11-11T14:09:32.772" v="432" actId="478"/>
            <ac:spMkLst>
              <pc:docMk/>
              <pc:sldMasterMk cId="2317532505" sldId="2147483672"/>
              <pc:sldLayoutMk cId="2765756988" sldId="2147483691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32.772" v="432" actId="478"/>
            <ac:spMkLst>
              <pc:docMk/>
              <pc:sldMasterMk cId="2317532505" sldId="2147483672"/>
              <pc:sldLayoutMk cId="2765756988" sldId="2147483691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1:21.830" v="278" actId="478"/>
            <ac:spMkLst>
              <pc:docMk/>
              <pc:sldMasterMk cId="2317532505" sldId="2147483672"/>
              <pc:sldLayoutMk cId="2765756988" sldId="2147483691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09:32.772" v="432" actId="478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1:22.274" v="279"/>
            <ac:spMkLst>
              <pc:docMk/>
              <pc:sldMasterMk cId="2317532505" sldId="2147483672"/>
              <pc:sldLayoutMk cId="2765756988" sldId="2147483691"/>
              <ac:spMk id="16" creationId="{D0CFC802-01EE-6CE3-E6D9-FEDF95B14B19}"/>
            </ac:spMkLst>
          </pc:spChg>
          <pc:spChg chg="mod">
            <ac:chgData name="Chuck Tomasi" userId="79514c44-a18e-4aaa-84b1-18f74099d6b1" providerId="ADAL" clId="{B4033760-F8A0-7C47-A670-2D6AF805B6E9}" dt="2023-11-11T14:02:09.011" v="342" actId="207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mod">
            <ac:chgData name="Chuck Tomasi" userId="79514c44-a18e-4aaa-84b1-18f74099d6b1" providerId="ADAL" clId="{B4033760-F8A0-7C47-A670-2D6AF805B6E9}" dt="2023-11-11T14:02:09.011" v="342" actId="207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mod">
            <ac:chgData name="Chuck Tomasi" userId="79514c44-a18e-4aaa-84b1-18f74099d6b1" providerId="ADAL" clId="{B4033760-F8A0-7C47-A670-2D6AF805B6E9}" dt="2023-11-11T14:02:09.011" v="342" actId="207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mod">
            <ac:chgData name="Chuck Tomasi" userId="79514c44-a18e-4aaa-84b1-18f74099d6b1" providerId="ADAL" clId="{B4033760-F8A0-7C47-A670-2D6AF805B6E9}" dt="2023-11-11T14:02:09.011" v="342" actId="207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mod">
            <ac:chgData name="Chuck Tomasi" userId="79514c44-a18e-4aaa-84b1-18f74099d6b1" providerId="ADAL" clId="{B4033760-F8A0-7C47-A670-2D6AF805B6E9}" dt="2023-11-11T14:02:04.558" v="341" actId="207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mod">
            <ac:chgData name="Chuck Tomasi" userId="79514c44-a18e-4aaa-84b1-18f74099d6b1" providerId="ADAL" clId="{B4033760-F8A0-7C47-A670-2D6AF805B6E9}" dt="2023-11-11T14:06:04.396" v="385" actId="207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add mod">
            <ac:chgData name="Chuck Tomasi" userId="79514c44-a18e-4aaa-84b1-18f74099d6b1" providerId="ADAL" clId="{B4033760-F8A0-7C47-A670-2D6AF805B6E9}" dt="2023-11-11T13:51:22.274" v="279"/>
            <ac:spMkLst>
              <pc:docMk/>
              <pc:sldMasterMk cId="2317532505" sldId="2147483672"/>
              <pc:sldLayoutMk cId="2765756988" sldId="2147483691"/>
              <ac:spMk id="31" creationId="{11181D68-9221-3DCA-1480-8B067F77E245}"/>
            </ac:spMkLst>
          </pc:spChg>
          <pc:spChg chg="add mod">
            <ac:chgData name="Chuck Tomasi" userId="79514c44-a18e-4aaa-84b1-18f74099d6b1" providerId="ADAL" clId="{B4033760-F8A0-7C47-A670-2D6AF805B6E9}" dt="2023-11-11T14:09:33.178" v="433"/>
            <ac:spMkLst>
              <pc:docMk/>
              <pc:sldMasterMk cId="2317532505" sldId="2147483672"/>
              <pc:sldLayoutMk cId="2765756988" sldId="2147483691"/>
              <ac:spMk id="32" creationId="{8612E9C0-9A15-D5D2-C977-214423FB748F}"/>
            </ac:spMkLst>
          </pc:spChg>
          <pc:spChg chg="add mod">
            <ac:chgData name="Chuck Tomasi" userId="79514c44-a18e-4aaa-84b1-18f74099d6b1" providerId="ADAL" clId="{B4033760-F8A0-7C47-A670-2D6AF805B6E9}" dt="2023-11-11T14:09:33.178" v="433"/>
            <ac:spMkLst>
              <pc:docMk/>
              <pc:sldMasterMk cId="2317532505" sldId="2147483672"/>
              <pc:sldLayoutMk cId="2765756988" sldId="2147483691"/>
              <ac:spMk id="34" creationId="{C32D8310-91D9-8D58-5B5C-2E5C1F4E9322}"/>
            </ac:spMkLst>
          </pc:spChg>
          <pc:spChg chg="add mod">
            <ac:chgData name="Chuck Tomasi" userId="79514c44-a18e-4aaa-84b1-18f74099d6b1" providerId="ADAL" clId="{B4033760-F8A0-7C47-A670-2D6AF805B6E9}" dt="2023-11-11T14:09:33.178" v="433"/>
            <ac:spMkLst>
              <pc:docMk/>
              <pc:sldMasterMk cId="2317532505" sldId="2147483672"/>
              <pc:sldLayoutMk cId="2765756988" sldId="2147483691"/>
              <ac:spMk id="38" creationId="{8286EC9C-12FD-0F69-D777-C0B300C02FE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0" creationId="{41019EEB-2079-657F-D285-8FE5ABE48D74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1" creationId="{CEAF7C08-BC34-4C90-2572-4CBCFFCCFCD5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2" creationId="{69CBC744-23E3-3033-1DE0-1A37EA7E9FB8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3" creationId="{BC2E2CA5-5EA8-6B68-6FB8-6A8DB7CACEBF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4" creationId="{BBE0889B-B2E6-3527-79A4-930F489E9B14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5" creationId="{48B5D08F-529A-77CF-8F4E-83569C208896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6" creationId="{E43F93AE-BFE8-DA2E-3DDD-E1C7DC595069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7" creationId="{231EE3FB-496F-2D00-F838-5823A0764AF0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8" creationId="{5D5803A8-10DA-FBE2-804B-2849E0F1ABEB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49" creationId="{5746144A-AA15-1B46-3BA2-31D2E9C1D079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0" creationId="{287E872D-90EE-E341-BF9C-949ADEE697B0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1" creationId="{B3EDF542-B441-4FD0-9E05-53BD902E3F9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2" creationId="{1A26212E-74AE-7DD6-329B-158C687CBEE6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3" creationId="{1390BF93-2FD3-4048-D37E-30FE60060AE2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4" creationId="{4BEDEE9E-6BE6-41DD-A4CC-04251E4F8883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5" creationId="{F7145ED6-ACAF-5414-659B-E4A9B6F7B0B8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6" creationId="{2C0F2804-B5BC-73E8-BE25-C3B8E4132F80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8" creationId="{FC9B0F6C-C463-5A92-9DE5-4CBF278C353B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59" creationId="{5796A8F9-9210-F58A-5440-DE8D29658A3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0" creationId="{09355486-D17B-CE5A-A7BD-1EB9D2F8A4D0}"/>
            </ac:spMkLst>
          </pc:spChg>
          <pc:spChg chg="del">
            <ac:chgData name="Chuck Tomasi" userId="79514c44-a18e-4aaa-84b1-18f74099d6b1" providerId="ADAL" clId="{B4033760-F8A0-7C47-A670-2D6AF805B6E9}" dt="2023-11-11T13:51:21.830" v="278" actId="478"/>
            <ac:spMkLst>
              <pc:docMk/>
              <pc:sldMasterMk cId="2317532505" sldId="2147483672"/>
              <pc:sldLayoutMk cId="2765756988" sldId="2147483691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2" creationId="{7CA5463E-F107-A21E-5BE6-29B26C6FCED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3" creationId="{C85E5854-6DB6-541B-C479-5A2EE04CAAF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4" creationId="{16C18F96-17B7-D473-B918-C65AA146D857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5" creationId="{93BF9894-6704-E752-AC8E-12B92E8F3263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6" creationId="{DCB514BD-44FA-334C-9BE0-6C010969DF7B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7" creationId="{1CD3F3E4-DFAF-D80F-7C78-F7FEA0AC674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68" creationId="{F11C81F9-64C2-F18F-2150-0DB007D6F6DF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04" creationId="{1700090E-B0FD-11CF-E7C4-D8C695ACC693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05" creationId="{92C9EB11-FD20-FF92-C5BA-CF02A3DFC93B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06" creationId="{63CEB88B-D86A-2D74-D436-4EEC2E678833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07" creationId="{0C17D608-8827-3A72-32F7-6BB97D590F18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08" creationId="{7A9D4B2C-8616-4BFE-5115-9318F0CCA8AC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09" creationId="{7FE77002-760E-A8C5-925D-42B2774C5DE9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0" creationId="{8D8DDDDD-6293-6D44-E0BC-808C00D6B83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1" creationId="{09EC4830-617E-A15B-76EB-9A468410504E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2" creationId="{B1BB835B-F38C-2C8A-4C74-1FA9D5C5A97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3" creationId="{3E3A16AB-C6FC-DEA0-A47B-1FE712264B19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4" creationId="{78092958-2657-FC2F-217D-0C538EE4314D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5" creationId="{455BF7C0-A2B6-51B0-1EF4-74AF913CE950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6" creationId="{143DC84D-EF7E-8270-4ECF-3AAA1973ECDE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7" creationId="{E74D05E0-4BC9-6D5D-7A8A-07577E11F117}"/>
            </ac:spMkLst>
          </pc:spChg>
          <pc:spChg chg="mod">
            <ac:chgData name="Chuck Tomasi" userId="79514c44-a18e-4aaa-84b1-18f74099d6b1" providerId="ADAL" clId="{B4033760-F8A0-7C47-A670-2D6AF805B6E9}" dt="2023-11-11T14:20:55.404" v="512"/>
            <ac:spMkLst>
              <pc:docMk/>
              <pc:sldMasterMk cId="2317532505" sldId="2147483672"/>
              <pc:sldLayoutMk cId="2765756988" sldId="2147483691"/>
              <ac:spMk id="118" creationId="{F67AD6CA-7DF0-F974-01C2-FDCFDCD2B936}"/>
            </ac:spMkLst>
          </pc:spChg>
          <pc:grpChg chg="del">
            <ac:chgData name="Chuck Tomasi" userId="79514c44-a18e-4aaa-84b1-18f74099d6b1" providerId="ADAL" clId="{B4033760-F8A0-7C47-A670-2D6AF805B6E9}" dt="2023-11-11T14:20:54.974" v="511" actId="478"/>
            <ac:grpSpMkLst>
              <pc:docMk/>
              <pc:sldMasterMk cId="2317532505" sldId="2147483672"/>
              <pc:sldLayoutMk cId="2765756988" sldId="2147483691"/>
              <ac:grpSpMk id="33" creationId="{30B11395-18C6-9EE5-59C1-7796EC0D9F22}"/>
            </ac:grpSpMkLst>
          </pc:grpChg>
          <pc:grpChg chg="add mod">
            <ac:chgData name="Chuck Tomasi" userId="79514c44-a18e-4aaa-84b1-18f74099d6b1" providerId="ADAL" clId="{B4033760-F8A0-7C47-A670-2D6AF805B6E9}" dt="2023-11-11T14:20:55.404" v="512"/>
            <ac:grpSpMkLst>
              <pc:docMk/>
              <pc:sldMasterMk cId="2317532505" sldId="2147483672"/>
              <pc:sldLayoutMk cId="2765756988" sldId="2147483691"/>
              <ac:grpSpMk id="39" creationId="{F4EBC1AD-DE0B-6E83-688D-4F4D2AF6601C}"/>
            </ac:grpSpMkLst>
          </pc:grpChg>
          <pc:picChg chg="add mod">
            <ac:chgData name="Chuck Tomasi" userId="79514c44-a18e-4aaa-84b1-18f74099d6b1" providerId="ADAL" clId="{B4033760-F8A0-7C47-A670-2D6AF805B6E9}" dt="2023-11-11T13:51:22.274" v="279"/>
            <ac:picMkLst>
              <pc:docMk/>
              <pc:sldMasterMk cId="2317532505" sldId="2147483672"/>
              <pc:sldLayoutMk cId="2765756988" sldId="2147483691"/>
              <ac:picMk id="30" creationId="{9142D470-60EC-A609-0D3F-F63CABF919F9}"/>
            </ac:picMkLst>
          </pc:picChg>
          <pc:picChg chg="del">
            <ac:chgData name="Chuck Tomasi" userId="79514c44-a18e-4aaa-84b1-18f74099d6b1" providerId="ADAL" clId="{B4033760-F8A0-7C47-A670-2D6AF805B6E9}" dt="2023-11-11T13:51:21.830" v="278" actId="478"/>
            <ac:picMkLst>
              <pc:docMk/>
              <pc:sldMasterMk cId="2317532505" sldId="2147483672"/>
              <pc:sldLayoutMk cId="2765756988" sldId="2147483691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32.772" v="432" actId="478"/>
            <ac:cxnSpMkLst>
              <pc:docMk/>
              <pc:sldMasterMk cId="2317532505" sldId="2147483672"/>
              <pc:sldLayoutMk cId="2765756988" sldId="2147483691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32.772" v="432" actId="478"/>
            <ac:cxnSpMkLst>
              <pc:docMk/>
              <pc:sldMasterMk cId="2317532505" sldId="2147483672"/>
              <pc:sldLayoutMk cId="2765756988" sldId="2147483691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32.772" v="432" actId="478"/>
            <ac:cxnSpMkLst>
              <pc:docMk/>
              <pc:sldMasterMk cId="2317532505" sldId="2147483672"/>
              <pc:sldLayoutMk cId="2765756988" sldId="2147483691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33.178" v="433"/>
            <ac:cxnSpMkLst>
              <pc:docMk/>
              <pc:sldMasterMk cId="2317532505" sldId="2147483672"/>
              <pc:sldLayoutMk cId="2765756988" sldId="2147483691"/>
              <ac:cxnSpMk id="35" creationId="{CC93A74D-9DF6-0909-C075-DCCE48E11632}"/>
            </ac:cxnSpMkLst>
          </pc:cxnChg>
          <pc:cxnChg chg="add mod">
            <ac:chgData name="Chuck Tomasi" userId="79514c44-a18e-4aaa-84b1-18f74099d6b1" providerId="ADAL" clId="{B4033760-F8A0-7C47-A670-2D6AF805B6E9}" dt="2023-11-11T14:09:33.178" v="433"/>
            <ac:cxnSpMkLst>
              <pc:docMk/>
              <pc:sldMasterMk cId="2317532505" sldId="2147483672"/>
              <pc:sldLayoutMk cId="2765756988" sldId="2147483691"/>
              <ac:cxnSpMk id="36" creationId="{16515D1D-3DC1-13D1-382C-33F0FF24E043}"/>
            </ac:cxnSpMkLst>
          </pc:cxnChg>
          <pc:cxnChg chg="add mod">
            <ac:chgData name="Chuck Tomasi" userId="79514c44-a18e-4aaa-84b1-18f74099d6b1" providerId="ADAL" clId="{B4033760-F8A0-7C47-A670-2D6AF805B6E9}" dt="2023-11-11T14:09:33.178" v="433"/>
            <ac:cxnSpMkLst>
              <pc:docMk/>
              <pc:sldMasterMk cId="2317532505" sldId="2147483672"/>
              <pc:sldLayoutMk cId="2765756988" sldId="2147483691"/>
              <ac:cxnSpMk id="37" creationId="{BB4514AE-F523-77FD-5142-F2E5DC304D00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1:19.957" v="517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B4033760-F8A0-7C47-A670-2D6AF805B6E9}" dt="2023-11-11T14:09:38.872" v="434" actId="478"/>
            <ac:spMkLst>
              <pc:docMk/>
              <pc:sldMasterMk cId="2317532505" sldId="2147483672"/>
              <pc:sldLayoutMk cId="3115124350" sldId="2147483692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38.872" v="434" actId="478"/>
            <ac:spMkLst>
              <pc:docMk/>
              <pc:sldMasterMk cId="2317532505" sldId="2147483672"/>
              <pc:sldLayoutMk cId="3115124350" sldId="2147483692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1:37.291" v="282" actId="478"/>
            <ac:spMkLst>
              <pc:docMk/>
              <pc:sldMasterMk cId="2317532505" sldId="2147483672"/>
              <pc:sldLayoutMk cId="3115124350" sldId="2147483692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09:38.872" v="434" actId="478"/>
            <ac:spMkLst>
              <pc:docMk/>
              <pc:sldMasterMk cId="2317532505" sldId="2147483672"/>
              <pc:sldLayoutMk cId="3115124350" sldId="2147483692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1:37.675" v="283"/>
            <ac:spMkLst>
              <pc:docMk/>
              <pc:sldMasterMk cId="2317532505" sldId="2147483672"/>
              <pc:sldLayoutMk cId="3115124350" sldId="2147483692"/>
              <ac:spMk id="16" creationId="{1D24C5C7-A8F9-9826-7C7D-5D7DC28B4222}"/>
            </ac:spMkLst>
          </pc:spChg>
          <pc:spChg chg="mod">
            <ac:chgData name="Chuck Tomasi" userId="79514c44-a18e-4aaa-84b1-18f74099d6b1" providerId="ADAL" clId="{B4033760-F8A0-7C47-A670-2D6AF805B6E9}" dt="2023-11-11T14:02:29.177" v="346" actId="207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mod">
            <ac:chgData name="Chuck Tomasi" userId="79514c44-a18e-4aaa-84b1-18f74099d6b1" providerId="ADAL" clId="{B4033760-F8A0-7C47-A670-2D6AF805B6E9}" dt="2023-11-11T14:02:29.177" v="346" actId="207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mod">
            <ac:chgData name="Chuck Tomasi" userId="79514c44-a18e-4aaa-84b1-18f74099d6b1" providerId="ADAL" clId="{B4033760-F8A0-7C47-A670-2D6AF805B6E9}" dt="2023-11-11T14:02:29.177" v="346" actId="207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mod">
            <ac:chgData name="Chuck Tomasi" userId="79514c44-a18e-4aaa-84b1-18f74099d6b1" providerId="ADAL" clId="{B4033760-F8A0-7C47-A670-2D6AF805B6E9}" dt="2023-11-11T14:02:29.177" v="346" actId="207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mod">
            <ac:chgData name="Chuck Tomasi" userId="79514c44-a18e-4aaa-84b1-18f74099d6b1" providerId="ADAL" clId="{B4033760-F8A0-7C47-A670-2D6AF805B6E9}" dt="2023-11-11T14:02:29.177" v="346" actId="207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mod">
            <ac:chgData name="Chuck Tomasi" userId="79514c44-a18e-4aaa-84b1-18f74099d6b1" providerId="ADAL" clId="{B4033760-F8A0-7C47-A670-2D6AF805B6E9}" dt="2023-11-11T14:02:26.112" v="345" actId="207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mod">
            <ac:chgData name="Chuck Tomasi" userId="79514c44-a18e-4aaa-84b1-18f74099d6b1" providerId="ADAL" clId="{B4033760-F8A0-7C47-A670-2D6AF805B6E9}" dt="2023-11-11T14:02:26.112" v="345" actId="207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mod">
            <ac:chgData name="Chuck Tomasi" userId="79514c44-a18e-4aaa-84b1-18f74099d6b1" providerId="ADAL" clId="{B4033760-F8A0-7C47-A670-2D6AF805B6E9}" dt="2023-11-11T14:02:26.112" v="345" actId="207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mod">
            <ac:chgData name="Chuck Tomasi" userId="79514c44-a18e-4aaa-84b1-18f74099d6b1" providerId="ADAL" clId="{B4033760-F8A0-7C47-A670-2D6AF805B6E9}" dt="2023-11-11T14:02:26.112" v="345" actId="207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mod">
            <ac:chgData name="Chuck Tomasi" userId="79514c44-a18e-4aaa-84b1-18f74099d6b1" providerId="ADAL" clId="{B4033760-F8A0-7C47-A670-2D6AF805B6E9}" dt="2023-11-11T14:02:26.112" v="345" actId="207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mod">
            <ac:chgData name="Chuck Tomasi" userId="79514c44-a18e-4aaa-84b1-18f74099d6b1" providerId="ADAL" clId="{B4033760-F8A0-7C47-A670-2D6AF805B6E9}" dt="2023-11-11T14:02:26.112" v="345" actId="207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mod">
            <ac:chgData name="Chuck Tomasi" userId="79514c44-a18e-4aaa-84b1-18f74099d6b1" providerId="ADAL" clId="{B4033760-F8A0-7C47-A670-2D6AF805B6E9}" dt="2023-11-11T14:06:12.999" v="387" actId="207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add mod">
            <ac:chgData name="Chuck Tomasi" userId="79514c44-a18e-4aaa-84b1-18f74099d6b1" providerId="ADAL" clId="{B4033760-F8A0-7C47-A670-2D6AF805B6E9}" dt="2023-11-11T13:51:37.675" v="283"/>
            <ac:spMkLst>
              <pc:docMk/>
              <pc:sldMasterMk cId="2317532505" sldId="2147483672"/>
              <pc:sldLayoutMk cId="3115124350" sldId="2147483692"/>
              <ac:spMk id="31" creationId="{0B63AE07-6EDA-3255-1273-0878116F7A05}"/>
            </ac:spMkLst>
          </pc:spChg>
          <pc:spChg chg="add mod">
            <ac:chgData name="Chuck Tomasi" userId="79514c44-a18e-4aaa-84b1-18f74099d6b1" providerId="ADAL" clId="{B4033760-F8A0-7C47-A670-2D6AF805B6E9}" dt="2023-11-11T14:09:39.186" v="435"/>
            <ac:spMkLst>
              <pc:docMk/>
              <pc:sldMasterMk cId="2317532505" sldId="2147483672"/>
              <pc:sldLayoutMk cId="3115124350" sldId="2147483692"/>
              <ac:spMk id="32" creationId="{797AD829-C6F4-8A3B-A853-915D473F528F}"/>
            </ac:spMkLst>
          </pc:spChg>
          <pc:spChg chg="add mod">
            <ac:chgData name="Chuck Tomasi" userId="79514c44-a18e-4aaa-84b1-18f74099d6b1" providerId="ADAL" clId="{B4033760-F8A0-7C47-A670-2D6AF805B6E9}" dt="2023-11-11T14:09:39.186" v="435"/>
            <ac:spMkLst>
              <pc:docMk/>
              <pc:sldMasterMk cId="2317532505" sldId="2147483672"/>
              <pc:sldLayoutMk cId="3115124350" sldId="2147483692"/>
              <ac:spMk id="42" creationId="{AA1FFD5C-5290-02A3-D9DD-081EA473D6FC}"/>
            </ac:spMkLst>
          </pc:spChg>
          <pc:spChg chg="add mod">
            <ac:chgData name="Chuck Tomasi" userId="79514c44-a18e-4aaa-84b1-18f74099d6b1" providerId="ADAL" clId="{B4033760-F8A0-7C47-A670-2D6AF805B6E9}" dt="2023-11-11T14:09:39.186" v="435"/>
            <ac:spMkLst>
              <pc:docMk/>
              <pc:sldMasterMk cId="2317532505" sldId="2147483672"/>
              <pc:sldLayoutMk cId="3115124350" sldId="2147483692"/>
              <ac:spMk id="46" creationId="{C13C4543-AC1F-9C7D-3A0D-7512570780D8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48" creationId="{B7B12500-E864-35F5-EA39-FB76D3A26E9A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49" creationId="{E401612B-EE44-9F90-41B5-4D04E3B90048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0" creationId="{421B1E2B-059A-26D6-BCA4-129E8B108E7E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1" creationId="{389AD156-2471-4D5F-D570-3DC1EB638237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2" creationId="{D38F955F-2A58-929B-A1DF-DD8BCB64F47B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3" creationId="{DEBB602A-DD02-6E02-3326-B89CAF992DD7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4" creationId="{B8404807-8D9F-5229-0AAB-3AE138DD8CF2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5" creationId="{E7979B3F-0B1D-18D4-5CE6-E1356AAA8D0B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6" creationId="{CD16386F-E33D-DAC0-8A37-6EC0D8ECCE09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8" creationId="{E15CAD6F-F79F-CBAF-EA65-0D37BDCB3FB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59" creationId="{17C80198-23C5-F010-6F36-005AD7065329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0" creationId="{F6479263-11B1-9ED2-FC1D-1DB7B9CCC996}"/>
            </ac:spMkLst>
          </pc:spChg>
          <pc:spChg chg="del">
            <ac:chgData name="Chuck Tomasi" userId="79514c44-a18e-4aaa-84b1-18f74099d6b1" providerId="ADAL" clId="{B4033760-F8A0-7C47-A670-2D6AF805B6E9}" dt="2023-11-11T13:51:37.291" v="282" actId="478"/>
            <ac:spMkLst>
              <pc:docMk/>
              <pc:sldMasterMk cId="2317532505" sldId="2147483672"/>
              <pc:sldLayoutMk cId="3115124350" sldId="2147483692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2" creationId="{3542843F-11E7-5E1D-73C7-4CBA0FA7627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3" creationId="{68D8680C-0E03-553C-1A05-84E14E3E1801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4" creationId="{5DE99224-FA90-AA59-E9D3-74F48C46328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5" creationId="{6F154078-68C6-CC6E-1D36-D909C649AEBA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6" creationId="{6D22DDFE-2859-3189-7515-F333F3E14206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7" creationId="{CDB9E398-0B88-00A0-B011-FEE578A7F57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68" creationId="{B589158D-CA12-8648-0DD9-840910A68F47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3" creationId="{4F77E558-4EB8-9E03-A6D0-98F1E2B618A5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4" creationId="{2A437AA8-DC2F-B8FB-ECBD-B6215076DBE5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5" creationId="{47DF4DD4-05CC-0A7A-2EE2-1AEA2B25B1A8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6" creationId="{CE793136-EDA3-39A2-03D6-0FEF7F1C3623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7" creationId="{82AD2126-37A2-86EC-B535-BBC05BC7C3E8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8" creationId="{46BFE4B1-39C3-56DD-8B8F-E722DB69650B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09" creationId="{3FDEBD1F-AF0D-4B6D-4F42-5413D24C9CE0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0" creationId="{DEB6C646-04E4-8113-F659-E3777E3C6132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1" creationId="{9BE6ADA0-89EE-291B-0DFA-70185A907D44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2" creationId="{5CD3E26B-8EDD-9B75-2780-F71A00237CD9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3" creationId="{A7A721CD-F21C-8E50-91AB-E29FDD19E7C3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4" creationId="{A9C9E45E-B696-43D2-EAF6-FAA4E970AC66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5" creationId="{AFC31B01-5BAF-B836-E380-A4E683C429A9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6" creationId="{3AA12519-34E2-B84E-644E-476FB76A479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7" creationId="{2B82F956-8136-41F8-A3B1-4A2308F57DF2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8" creationId="{9A899998-3A27-815F-B912-AE79AA9949B0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19" creationId="{0469AF5F-F728-95D9-5701-F6F88A8A45F8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0" creationId="{547D923D-4AFC-E750-CADD-049136276B0D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1" creationId="{BD6ACEBC-5BD0-BCF0-C032-AE257EE83F48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2" creationId="{9DC42FA9-BF88-912F-5355-66F405CA4D4C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3" creationId="{E9497FA4-93A9-A1BA-C95B-847508EE535F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4" creationId="{61B29904-97E7-2206-1B09-2E24B2DDA0E6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5" creationId="{5250E044-F36D-A054-FD41-09471C9282BC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6" creationId="{9D627552-2FED-D224-80D3-988C82E14F9C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7" creationId="{C0B7CF78-F6CD-3393-7841-4187EE9292F2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8" creationId="{A4E0EDB2-3E17-5743-0261-F68471BDB003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29" creationId="{22597E03-2482-E582-CBEE-4CC15E9B12DD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30" creationId="{57C697CF-7707-9820-7002-64FF6814623C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31" creationId="{EDF5E8E9-C4C4-3EA1-839C-BADB54D8FF19}"/>
            </ac:spMkLst>
          </pc:spChg>
          <pc:spChg chg="mod">
            <ac:chgData name="Chuck Tomasi" userId="79514c44-a18e-4aaa-84b1-18f74099d6b1" providerId="ADAL" clId="{B4033760-F8A0-7C47-A670-2D6AF805B6E9}" dt="2023-11-11T14:21:19.957" v="517"/>
            <ac:spMkLst>
              <pc:docMk/>
              <pc:sldMasterMk cId="2317532505" sldId="2147483672"/>
              <pc:sldLayoutMk cId="3115124350" sldId="2147483692"/>
              <ac:spMk id="132" creationId="{F134109D-1554-1770-E141-9674F22DD504}"/>
            </ac:spMkLst>
          </pc:spChg>
          <pc:grpChg chg="del">
            <ac:chgData name="Chuck Tomasi" userId="79514c44-a18e-4aaa-84b1-18f74099d6b1" providerId="ADAL" clId="{B4033760-F8A0-7C47-A670-2D6AF805B6E9}" dt="2023-11-11T14:21:19.534" v="516" actId="478"/>
            <ac:grpSpMkLst>
              <pc:docMk/>
              <pc:sldMasterMk cId="2317532505" sldId="2147483672"/>
              <pc:sldLayoutMk cId="3115124350" sldId="2147483692"/>
              <ac:grpSpMk id="41" creationId="{CEDB72B7-FD14-E38B-AB53-D01A14A1836D}"/>
            </ac:grpSpMkLst>
          </pc:grpChg>
          <pc:grpChg chg="add mod">
            <ac:chgData name="Chuck Tomasi" userId="79514c44-a18e-4aaa-84b1-18f74099d6b1" providerId="ADAL" clId="{B4033760-F8A0-7C47-A670-2D6AF805B6E9}" dt="2023-11-11T14:21:19.957" v="517"/>
            <ac:grpSpMkLst>
              <pc:docMk/>
              <pc:sldMasterMk cId="2317532505" sldId="2147483672"/>
              <pc:sldLayoutMk cId="3115124350" sldId="2147483692"/>
              <ac:grpSpMk id="47" creationId="{12DAD4CF-C825-F9EE-6AC7-8941586961B3}"/>
            </ac:grpSpMkLst>
          </pc:grpChg>
          <pc:picChg chg="add mod">
            <ac:chgData name="Chuck Tomasi" userId="79514c44-a18e-4aaa-84b1-18f74099d6b1" providerId="ADAL" clId="{B4033760-F8A0-7C47-A670-2D6AF805B6E9}" dt="2023-11-11T13:51:37.675" v="283"/>
            <ac:picMkLst>
              <pc:docMk/>
              <pc:sldMasterMk cId="2317532505" sldId="2147483672"/>
              <pc:sldLayoutMk cId="3115124350" sldId="2147483692"/>
              <ac:picMk id="30" creationId="{869DDFF1-7F8D-4D34-B1C2-DD7FB8B78F0E}"/>
            </ac:picMkLst>
          </pc:picChg>
          <pc:picChg chg="del">
            <ac:chgData name="Chuck Tomasi" userId="79514c44-a18e-4aaa-84b1-18f74099d6b1" providerId="ADAL" clId="{B4033760-F8A0-7C47-A670-2D6AF805B6E9}" dt="2023-11-11T13:51:37.291" v="282" actId="478"/>
            <ac:picMkLst>
              <pc:docMk/>
              <pc:sldMasterMk cId="2317532505" sldId="2147483672"/>
              <pc:sldLayoutMk cId="3115124350" sldId="2147483692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38.872" v="434" actId="478"/>
            <ac:cxnSpMkLst>
              <pc:docMk/>
              <pc:sldMasterMk cId="2317532505" sldId="2147483672"/>
              <pc:sldLayoutMk cId="3115124350" sldId="2147483692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38.872" v="434" actId="478"/>
            <ac:cxnSpMkLst>
              <pc:docMk/>
              <pc:sldMasterMk cId="2317532505" sldId="2147483672"/>
              <pc:sldLayoutMk cId="3115124350" sldId="2147483692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38.872" v="434" actId="478"/>
            <ac:cxnSpMkLst>
              <pc:docMk/>
              <pc:sldMasterMk cId="2317532505" sldId="2147483672"/>
              <pc:sldLayoutMk cId="3115124350" sldId="2147483692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39.186" v="435"/>
            <ac:cxnSpMkLst>
              <pc:docMk/>
              <pc:sldMasterMk cId="2317532505" sldId="2147483672"/>
              <pc:sldLayoutMk cId="3115124350" sldId="2147483692"/>
              <ac:cxnSpMk id="43" creationId="{252BB09C-F3B7-C9AF-7C5D-40142F23BB10}"/>
            </ac:cxnSpMkLst>
          </pc:cxnChg>
          <pc:cxnChg chg="add mod">
            <ac:chgData name="Chuck Tomasi" userId="79514c44-a18e-4aaa-84b1-18f74099d6b1" providerId="ADAL" clId="{B4033760-F8A0-7C47-A670-2D6AF805B6E9}" dt="2023-11-11T14:09:39.186" v="435"/>
            <ac:cxnSpMkLst>
              <pc:docMk/>
              <pc:sldMasterMk cId="2317532505" sldId="2147483672"/>
              <pc:sldLayoutMk cId="3115124350" sldId="2147483692"/>
              <ac:cxnSpMk id="44" creationId="{61482F78-8EEF-77A1-0375-DC1D7713AB0A}"/>
            </ac:cxnSpMkLst>
          </pc:cxnChg>
          <pc:cxnChg chg="add mod">
            <ac:chgData name="Chuck Tomasi" userId="79514c44-a18e-4aaa-84b1-18f74099d6b1" providerId="ADAL" clId="{B4033760-F8A0-7C47-A670-2D6AF805B6E9}" dt="2023-11-11T14:09:39.186" v="435"/>
            <ac:cxnSpMkLst>
              <pc:docMk/>
              <pc:sldMasterMk cId="2317532505" sldId="2147483672"/>
              <pc:sldLayoutMk cId="3115124350" sldId="2147483692"/>
              <ac:cxnSpMk id="45" creationId="{8898BF4F-B10D-4B08-1586-FD946D742DAF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1:40.316" v="522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B4033760-F8A0-7C47-A670-2D6AF805B6E9}" dt="2023-11-11T14:09:46.850" v="436" actId="478"/>
            <ac:spMkLst>
              <pc:docMk/>
              <pc:sldMasterMk cId="2317532505" sldId="2147483672"/>
              <pc:sldLayoutMk cId="2576591510" sldId="2147483693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09:46.850" v="436" actId="478"/>
            <ac:spMkLst>
              <pc:docMk/>
              <pc:sldMasterMk cId="2317532505" sldId="2147483672"/>
              <pc:sldLayoutMk cId="2576591510" sldId="2147483693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1:49.479" v="286" actId="478"/>
            <ac:spMkLst>
              <pc:docMk/>
              <pc:sldMasterMk cId="2317532505" sldId="2147483672"/>
              <pc:sldLayoutMk cId="2576591510" sldId="2147483693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09:46.850" v="436" actId="478"/>
            <ac:spMkLst>
              <pc:docMk/>
              <pc:sldMasterMk cId="2317532505" sldId="2147483672"/>
              <pc:sldLayoutMk cId="2576591510" sldId="2147483693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1:49.836" v="287"/>
            <ac:spMkLst>
              <pc:docMk/>
              <pc:sldMasterMk cId="2317532505" sldId="2147483672"/>
              <pc:sldLayoutMk cId="2576591510" sldId="2147483693"/>
              <ac:spMk id="18" creationId="{33AC337B-6263-ABF7-2125-251FBB80E7FC}"/>
            </ac:spMkLst>
          </pc:spChg>
          <pc:spChg chg="mod">
            <ac:chgData name="Chuck Tomasi" userId="79514c44-a18e-4aaa-84b1-18f74099d6b1" providerId="ADAL" clId="{B4033760-F8A0-7C47-A670-2D6AF805B6E9}" dt="2023-11-11T14:02:45.705" v="350" actId="207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mod">
            <ac:chgData name="Chuck Tomasi" userId="79514c44-a18e-4aaa-84b1-18f74099d6b1" providerId="ADAL" clId="{B4033760-F8A0-7C47-A670-2D6AF805B6E9}" dt="2023-11-11T14:02:45.705" v="350" actId="207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mod">
            <ac:chgData name="Chuck Tomasi" userId="79514c44-a18e-4aaa-84b1-18f74099d6b1" providerId="ADAL" clId="{B4033760-F8A0-7C47-A670-2D6AF805B6E9}" dt="2023-11-11T14:02:45.705" v="350" actId="207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mod">
            <ac:chgData name="Chuck Tomasi" userId="79514c44-a18e-4aaa-84b1-18f74099d6b1" providerId="ADAL" clId="{B4033760-F8A0-7C47-A670-2D6AF805B6E9}" dt="2023-11-11T14:02:45.705" v="350" actId="207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mod">
            <ac:chgData name="Chuck Tomasi" userId="79514c44-a18e-4aaa-84b1-18f74099d6b1" providerId="ADAL" clId="{B4033760-F8A0-7C47-A670-2D6AF805B6E9}" dt="2023-11-11T14:02:45.705" v="350" actId="207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mod">
            <ac:chgData name="Chuck Tomasi" userId="79514c44-a18e-4aaa-84b1-18f74099d6b1" providerId="ADAL" clId="{B4033760-F8A0-7C47-A670-2D6AF805B6E9}" dt="2023-11-11T14:02:45.705" v="350" actId="207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mod">
            <ac:chgData name="Chuck Tomasi" userId="79514c44-a18e-4aaa-84b1-18f74099d6b1" providerId="ADAL" clId="{B4033760-F8A0-7C47-A670-2D6AF805B6E9}" dt="2023-11-11T14:02:42.923" v="349" actId="207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mod">
            <ac:chgData name="Chuck Tomasi" userId="79514c44-a18e-4aaa-84b1-18f74099d6b1" providerId="ADAL" clId="{B4033760-F8A0-7C47-A670-2D6AF805B6E9}" dt="2023-11-11T14:02:42.923" v="349" actId="207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mod">
            <ac:chgData name="Chuck Tomasi" userId="79514c44-a18e-4aaa-84b1-18f74099d6b1" providerId="ADAL" clId="{B4033760-F8A0-7C47-A670-2D6AF805B6E9}" dt="2023-11-11T14:02:42.923" v="349" actId="207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mod">
            <ac:chgData name="Chuck Tomasi" userId="79514c44-a18e-4aaa-84b1-18f74099d6b1" providerId="ADAL" clId="{B4033760-F8A0-7C47-A670-2D6AF805B6E9}" dt="2023-11-11T14:02:42.923" v="349" actId="207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mod">
            <ac:chgData name="Chuck Tomasi" userId="79514c44-a18e-4aaa-84b1-18f74099d6b1" providerId="ADAL" clId="{B4033760-F8A0-7C47-A670-2D6AF805B6E9}" dt="2023-11-11T14:02:42.923" v="349" actId="207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mod">
            <ac:chgData name="Chuck Tomasi" userId="79514c44-a18e-4aaa-84b1-18f74099d6b1" providerId="ADAL" clId="{B4033760-F8A0-7C47-A670-2D6AF805B6E9}" dt="2023-11-11T14:06:21.260" v="389" actId="207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add mod">
            <ac:chgData name="Chuck Tomasi" userId="79514c44-a18e-4aaa-84b1-18f74099d6b1" providerId="ADAL" clId="{B4033760-F8A0-7C47-A670-2D6AF805B6E9}" dt="2023-11-11T13:51:49.836" v="287"/>
            <ac:spMkLst>
              <pc:docMk/>
              <pc:sldMasterMk cId="2317532505" sldId="2147483672"/>
              <pc:sldLayoutMk cId="2576591510" sldId="2147483693"/>
              <ac:spMk id="33" creationId="{4581344F-5BC7-D2BC-13E4-27B53D7E97B7}"/>
            </ac:spMkLst>
          </pc:spChg>
          <pc:spChg chg="add mod">
            <ac:chgData name="Chuck Tomasi" userId="79514c44-a18e-4aaa-84b1-18f74099d6b1" providerId="ADAL" clId="{B4033760-F8A0-7C47-A670-2D6AF805B6E9}" dt="2023-11-11T14:09:47.264" v="437"/>
            <ac:spMkLst>
              <pc:docMk/>
              <pc:sldMasterMk cId="2317532505" sldId="2147483672"/>
              <pc:sldLayoutMk cId="2576591510" sldId="2147483693"/>
              <ac:spMk id="34" creationId="{7038E31D-D53D-3527-8FB8-411E75B90A25}"/>
            </ac:spMkLst>
          </pc:spChg>
          <pc:spChg chg="add mod">
            <ac:chgData name="Chuck Tomasi" userId="79514c44-a18e-4aaa-84b1-18f74099d6b1" providerId="ADAL" clId="{B4033760-F8A0-7C47-A670-2D6AF805B6E9}" dt="2023-11-11T14:09:47.264" v="437"/>
            <ac:spMkLst>
              <pc:docMk/>
              <pc:sldMasterMk cId="2317532505" sldId="2147483672"/>
              <pc:sldLayoutMk cId="2576591510" sldId="2147483693"/>
              <ac:spMk id="36" creationId="{A11B2013-5CE6-BA6B-80D2-16E353CE1AAF}"/>
            </ac:spMkLst>
          </pc:spChg>
          <pc:spChg chg="add mod">
            <ac:chgData name="Chuck Tomasi" userId="79514c44-a18e-4aaa-84b1-18f74099d6b1" providerId="ADAL" clId="{B4033760-F8A0-7C47-A670-2D6AF805B6E9}" dt="2023-11-11T14:09:47.264" v="437"/>
            <ac:spMkLst>
              <pc:docMk/>
              <pc:sldMasterMk cId="2317532505" sldId="2147483672"/>
              <pc:sldLayoutMk cId="2576591510" sldId="2147483693"/>
              <ac:spMk id="40" creationId="{40CAA580-AF4B-D591-4E42-438EE44BDBD6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2" creationId="{1BF44021-6631-F806-6827-D2F674651773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3" creationId="{7DF34A4C-302B-8164-FDB3-2752C4AC903D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4" creationId="{FD2B24B2-331E-633E-CE85-FEB63198A925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5" creationId="{A275B495-D459-D1FD-6C9E-FF5DF334DE66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6" creationId="{4B839FC3-25C0-6076-665F-2878C4670BF2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7" creationId="{FDA12A5F-A280-D071-0A5C-77CE68D9B995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8" creationId="{AF49A36E-FD9B-47C3-2186-CBB9DB64A30E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49" creationId="{3BD1B78B-192A-0EF4-E8CA-FE298B187BE9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0" creationId="{7BF6DF6A-73E3-4521-44A1-FA4CFC19501A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1" creationId="{2A56A7F4-D572-3A8D-17A0-6F64B2E99FF3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2" creationId="{73F252DB-AD02-D4EC-1865-0D423719E21E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3" creationId="{4C35C3F5-71BC-02EF-B460-B46B514CD670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4" creationId="{86C40099-7E8A-B106-9CF2-21B3FA7FD7B4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5" creationId="{01F420E1-BDED-1F56-D1F1-A84E24CAF0D3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6" creationId="{5409A98C-BA3A-4FAC-12CC-D5235B091068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8" creationId="{D3EAE7AE-F3F4-5443-88DD-26A4C74CF14F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59" creationId="{3304407F-C370-5E59-947C-014AAEBE4705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0" creationId="{AAD56A0E-F4FC-DA05-0ED3-67FA3EFD94DA}"/>
            </ac:spMkLst>
          </pc:spChg>
          <pc:spChg chg="del">
            <ac:chgData name="Chuck Tomasi" userId="79514c44-a18e-4aaa-84b1-18f74099d6b1" providerId="ADAL" clId="{B4033760-F8A0-7C47-A670-2D6AF805B6E9}" dt="2023-11-11T13:51:49.479" v="286" actId="478"/>
            <ac:spMkLst>
              <pc:docMk/>
              <pc:sldMasterMk cId="2317532505" sldId="2147483672"/>
              <pc:sldLayoutMk cId="2576591510" sldId="2147483693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2" creationId="{92A05831-2EB2-5A60-B047-9D8B1C8F72DC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3" creationId="{40940A21-FAC1-412B-22C0-3818BA9BDDED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4" creationId="{3EECD011-875D-4289-2384-AC81AACD1D12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5" creationId="{42E25BD2-08C5-A788-518D-5FAF280048AC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6" creationId="{F74FDC8D-1D50-9E80-5B49-AC2BCB965F20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7" creationId="{A15B6868-AF56-940C-BE60-FFD3A513AD3E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68" creationId="{560455CC-6788-D720-CCB6-7484D22D0847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73" creationId="{10197558-6407-635E-4337-BE93E0895492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74" creationId="{AA82E851-7977-09B2-F4C8-5C39B08974C0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04" creationId="{68B0DF2B-2DFA-712A-54E3-772F8AF62D68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05" creationId="{3F987F52-0D6C-8BE7-50A2-A7C597AFBE1A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06" creationId="{9CF83D09-5A76-6720-A03A-0837C9370323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07" creationId="{2C1F745E-F94F-86AF-6EB7-121A95EAE28D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08" creationId="{D2A8310C-2AB4-A563-7780-B057EF1703E7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09" creationId="{FF73A534-A13F-E527-55C3-2A78D645C762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0" creationId="{28625900-C11E-FFBF-5625-8EE578244C54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1" creationId="{C80A4C4D-30A3-6837-E0E0-5F59E370E75C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2" creationId="{2B1F6768-7A89-9B55-F25A-7127451D3DD4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3" creationId="{B4B1E7A4-4058-A9A7-7DEA-05475886CECB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4" creationId="{027EF7F1-793A-B71B-BB7C-C8373B8C4839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5" creationId="{CE7B6758-02B4-E811-6FB9-E6D62FFBFF79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6" creationId="{619D3AE3-6606-C3AD-0B92-9713EBEE1ACC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7" creationId="{A2897371-4D6D-E0F2-1148-EA8F89712485}"/>
            </ac:spMkLst>
          </pc:spChg>
          <pc:spChg chg="mod">
            <ac:chgData name="Chuck Tomasi" userId="79514c44-a18e-4aaa-84b1-18f74099d6b1" providerId="ADAL" clId="{B4033760-F8A0-7C47-A670-2D6AF805B6E9}" dt="2023-11-11T14:21:40.316" v="522"/>
            <ac:spMkLst>
              <pc:docMk/>
              <pc:sldMasterMk cId="2317532505" sldId="2147483672"/>
              <pc:sldLayoutMk cId="2576591510" sldId="2147483693"/>
              <ac:spMk id="118" creationId="{FF8C94AE-9569-E378-2F7C-84C928743150}"/>
            </ac:spMkLst>
          </pc:spChg>
          <pc:grpChg chg="del">
            <ac:chgData name="Chuck Tomasi" userId="79514c44-a18e-4aaa-84b1-18f74099d6b1" providerId="ADAL" clId="{B4033760-F8A0-7C47-A670-2D6AF805B6E9}" dt="2023-11-11T14:21:39.835" v="521" actId="478"/>
            <ac:grpSpMkLst>
              <pc:docMk/>
              <pc:sldMasterMk cId="2317532505" sldId="2147483672"/>
              <pc:sldLayoutMk cId="2576591510" sldId="2147483693"/>
              <ac:grpSpMk id="35" creationId="{A2289BD2-4E8E-8B4F-2D24-0C8A4E0AE715}"/>
            </ac:grpSpMkLst>
          </pc:grpChg>
          <pc:grpChg chg="add mod">
            <ac:chgData name="Chuck Tomasi" userId="79514c44-a18e-4aaa-84b1-18f74099d6b1" providerId="ADAL" clId="{B4033760-F8A0-7C47-A670-2D6AF805B6E9}" dt="2023-11-11T14:21:40.316" v="522"/>
            <ac:grpSpMkLst>
              <pc:docMk/>
              <pc:sldMasterMk cId="2317532505" sldId="2147483672"/>
              <pc:sldLayoutMk cId="2576591510" sldId="2147483693"/>
              <ac:grpSpMk id="41" creationId="{94C84DEC-B1D3-A9DA-60C7-4B4C8775F13D}"/>
            </ac:grpSpMkLst>
          </pc:grpChg>
          <pc:picChg chg="add mod">
            <ac:chgData name="Chuck Tomasi" userId="79514c44-a18e-4aaa-84b1-18f74099d6b1" providerId="ADAL" clId="{B4033760-F8A0-7C47-A670-2D6AF805B6E9}" dt="2023-11-11T13:51:49.836" v="287"/>
            <ac:picMkLst>
              <pc:docMk/>
              <pc:sldMasterMk cId="2317532505" sldId="2147483672"/>
              <pc:sldLayoutMk cId="2576591510" sldId="2147483693"/>
              <ac:picMk id="32" creationId="{4EBCAE61-9CF1-62B2-6A91-FEAADEB568C5}"/>
            </ac:picMkLst>
          </pc:picChg>
          <pc:picChg chg="del">
            <ac:chgData name="Chuck Tomasi" userId="79514c44-a18e-4aaa-84b1-18f74099d6b1" providerId="ADAL" clId="{B4033760-F8A0-7C47-A670-2D6AF805B6E9}" dt="2023-11-11T13:51:49.479" v="286" actId="478"/>
            <ac:picMkLst>
              <pc:docMk/>
              <pc:sldMasterMk cId="2317532505" sldId="2147483672"/>
              <pc:sldLayoutMk cId="2576591510" sldId="2147483693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09:46.850" v="436" actId="478"/>
            <ac:cxnSpMkLst>
              <pc:docMk/>
              <pc:sldMasterMk cId="2317532505" sldId="2147483672"/>
              <pc:sldLayoutMk cId="2576591510" sldId="2147483693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09:46.850" v="436" actId="478"/>
            <ac:cxnSpMkLst>
              <pc:docMk/>
              <pc:sldMasterMk cId="2317532505" sldId="2147483672"/>
              <pc:sldLayoutMk cId="2576591510" sldId="2147483693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09:46.850" v="436" actId="478"/>
            <ac:cxnSpMkLst>
              <pc:docMk/>
              <pc:sldMasterMk cId="2317532505" sldId="2147483672"/>
              <pc:sldLayoutMk cId="2576591510" sldId="2147483693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09:47.264" v="437"/>
            <ac:cxnSpMkLst>
              <pc:docMk/>
              <pc:sldMasterMk cId="2317532505" sldId="2147483672"/>
              <pc:sldLayoutMk cId="2576591510" sldId="2147483693"/>
              <ac:cxnSpMk id="37" creationId="{096A9CCB-FB41-EA5C-E47F-1385CEFF4141}"/>
            </ac:cxnSpMkLst>
          </pc:cxnChg>
          <pc:cxnChg chg="add mod">
            <ac:chgData name="Chuck Tomasi" userId="79514c44-a18e-4aaa-84b1-18f74099d6b1" providerId="ADAL" clId="{B4033760-F8A0-7C47-A670-2D6AF805B6E9}" dt="2023-11-11T14:09:47.264" v="437"/>
            <ac:cxnSpMkLst>
              <pc:docMk/>
              <pc:sldMasterMk cId="2317532505" sldId="2147483672"/>
              <pc:sldLayoutMk cId="2576591510" sldId="2147483693"/>
              <ac:cxnSpMk id="38" creationId="{7E8455E4-D56B-7A93-A03B-5799DF5274E5}"/>
            </ac:cxnSpMkLst>
          </pc:cxnChg>
          <pc:cxnChg chg="add mod">
            <ac:chgData name="Chuck Tomasi" userId="79514c44-a18e-4aaa-84b1-18f74099d6b1" providerId="ADAL" clId="{B4033760-F8A0-7C47-A670-2D6AF805B6E9}" dt="2023-11-11T14:09:47.264" v="437"/>
            <ac:cxnSpMkLst>
              <pc:docMk/>
              <pc:sldMasterMk cId="2317532505" sldId="2147483672"/>
              <pc:sldLayoutMk cId="2576591510" sldId="2147483693"/>
              <ac:cxnSpMk id="39" creationId="{CCE23858-F322-B212-27C2-535F6E023636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2:00.832" v="527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B4033760-F8A0-7C47-A670-2D6AF805B6E9}" dt="2023-11-11T14:10:00.526" v="438" actId="478"/>
            <ac:spMkLst>
              <pc:docMk/>
              <pc:sldMasterMk cId="2317532505" sldId="2147483672"/>
              <pc:sldLayoutMk cId="609928305" sldId="2147483694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10:00.526" v="438" actId="478"/>
            <ac:spMkLst>
              <pc:docMk/>
              <pc:sldMasterMk cId="2317532505" sldId="2147483672"/>
              <pc:sldLayoutMk cId="609928305" sldId="2147483694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2:01.800" v="290" actId="478"/>
            <ac:spMkLst>
              <pc:docMk/>
              <pc:sldMasterMk cId="2317532505" sldId="2147483672"/>
              <pc:sldLayoutMk cId="609928305" sldId="2147483694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10:00.526" v="438" actId="478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2:02.208" v="291"/>
            <ac:spMkLst>
              <pc:docMk/>
              <pc:sldMasterMk cId="2317532505" sldId="2147483672"/>
              <pc:sldLayoutMk cId="609928305" sldId="2147483694"/>
              <ac:spMk id="16" creationId="{1633834F-4852-05F7-6011-68D25D3D77F3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mod">
            <ac:chgData name="Chuck Tomasi" userId="79514c44-a18e-4aaa-84b1-18f74099d6b1" providerId="ADAL" clId="{B4033760-F8A0-7C47-A670-2D6AF805B6E9}" dt="2023-11-11T14:03:02.539" v="354" actId="207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mod">
            <ac:chgData name="Chuck Tomasi" userId="79514c44-a18e-4aaa-84b1-18f74099d6b1" providerId="ADAL" clId="{B4033760-F8A0-7C47-A670-2D6AF805B6E9}" dt="2023-11-11T14:02:59.286" v="353" actId="207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mod">
            <ac:chgData name="Chuck Tomasi" userId="79514c44-a18e-4aaa-84b1-18f74099d6b1" providerId="ADAL" clId="{B4033760-F8A0-7C47-A670-2D6AF805B6E9}" dt="2023-11-11T14:02:59.286" v="353" actId="207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mod">
            <ac:chgData name="Chuck Tomasi" userId="79514c44-a18e-4aaa-84b1-18f74099d6b1" providerId="ADAL" clId="{B4033760-F8A0-7C47-A670-2D6AF805B6E9}" dt="2023-11-11T14:02:59.286" v="353" actId="207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mod">
            <ac:chgData name="Chuck Tomasi" userId="79514c44-a18e-4aaa-84b1-18f74099d6b1" providerId="ADAL" clId="{B4033760-F8A0-7C47-A670-2D6AF805B6E9}" dt="2023-11-11T14:02:59.286" v="353" actId="207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mod">
            <ac:chgData name="Chuck Tomasi" userId="79514c44-a18e-4aaa-84b1-18f74099d6b1" providerId="ADAL" clId="{B4033760-F8A0-7C47-A670-2D6AF805B6E9}" dt="2023-11-11T14:06:31.328" v="391" actId="207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add mod">
            <ac:chgData name="Chuck Tomasi" userId="79514c44-a18e-4aaa-84b1-18f74099d6b1" providerId="ADAL" clId="{B4033760-F8A0-7C47-A670-2D6AF805B6E9}" dt="2023-11-11T13:52:02.208" v="291"/>
            <ac:spMkLst>
              <pc:docMk/>
              <pc:sldMasterMk cId="2317532505" sldId="2147483672"/>
              <pc:sldLayoutMk cId="609928305" sldId="2147483694"/>
              <ac:spMk id="31" creationId="{FDFE4E40-9327-9DEF-127D-750D53D42595}"/>
            </ac:spMkLst>
          </pc:spChg>
          <pc:spChg chg="add mod">
            <ac:chgData name="Chuck Tomasi" userId="79514c44-a18e-4aaa-84b1-18f74099d6b1" providerId="ADAL" clId="{B4033760-F8A0-7C47-A670-2D6AF805B6E9}" dt="2023-11-11T14:10:00.893" v="439"/>
            <ac:spMkLst>
              <pc:docMk/>
              <pc:sldMasterMk cId="2317532505" sldId="2147483672"/>
              <pc:sldLayoutMk cId="609928305" sldId="2147483694"/>
              <ac:spMk id="32" creationId="{094D1CB2-9D23-40F4-B6A5-6C33279DC32C}"/>
            </ac:spMkLst>
          </pc:spChg>
          <pc:spChg chg="add mod">
            <ac:chgData name="Chuck Tomasi" userId="79514c44-a18e-4aaa-84b1-18f74099d6b1" providerId="ADAL" clId="{B4033760-F8A0-7C47-A670-2D6AF805B6E9}" dt="2023-11-11T14:10:00.893" v="439"/>
            <ac:spMkLst>
              <pc:docMk/>
              <pc:sldMasterMk cId="2317532505" sldId="2147483672"/>
              <pc:sldLayoutMk cId="609928305" sldId="2147483694"/>
              <ac:spMk id="34" creationId="{13B6DFF0-D224-7B01-F772-BCE0BA404A4C}"/>
            </ac:spMkLst>
          </pc:spChg>
          <pc:spChg chg="add mod">
            <ac:chgData name="Chuck Tomasi" userId="79514c44-a18e-4aaa-84b1-18f74099d6b1" providerId="ADAL" clId="{B4033760-F8A0-7C47-A670-2D6AF805B6E9}" dt="2023-11-11T14:10:00.893" v="439"/>
            <ac:spMkLst>
              <pc:docMk/>
              <pc:sldMasterMk cId="2317532505" sldId="2147483672"/>
              <pc:sldLayoutMk cId="609928305" sldId="2147483694"/>
              <ac:spMk id="38" creationId="{0F5BAF48-313E-B325-85B4-91090F871CBE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0" creationId="{E9FE65F9-4939-2B7E-93C5-2FDCDAB8FFB5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1" creationId="{1B57196E-473D-8F4C-356F-13B72918F8E5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2" creationId="{9F6B3960-8791-0DA1-F910-80DCD6EDED66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3" creationId="{9B08D0EA-B087-F75E-5078-6C958BCB6764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4" creationId="{E2DAF295-41DF-9E0B-4067-958492649F86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5" creationId="{E386AC47-E694-2A66-6322-C36D0EAD1776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6" creationId="{522DA474-AC75-C896-47FE-A505DF8B0874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7" creationId="{0631E2F3-EDFF-88C5-DAAB-81F7FE2666B4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8" creationId="{B83D049A-A62F-AA26-1B68-B05B7B993B22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49" creationId="{98E64307-C793-3E64-5389-598FEE36E91E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0" creationId="{C9A61F83-DDD4-1881-3F84-4630C0C3E078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1" creationId="{1E238622-1243-1B6F-5628-37FE90D452AE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2" creationId="{AD9C9425-E276-6E01-ACE0-71466DA7358B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3" creationId="{2D2A2CCE-09B0-A6F8-1CCC-795720A5CC81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4" creationId="{0EF390C5-8C2E-9932-F276-7CD6A11CA234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5" creationId="{EB60BB49-357C-4575-B7A6-BF12E185A8E1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6" creationId="{32E35176-E64F-9787-4DEC-8C1A91373250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8" creationId="{9D0BE760-EE12-8710-93AD-B6544D662300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59" creationId="{4BA7F0A6-4E89-597E-2C59-79F67C378608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0" creationId="{A050D887-12E8-3E95-A59F-5FAC71DF0ECD}"/>
            </ac:spMkLst>
          </pc:spChg>
          <pc:spChg chg="del">
            <ac:chgData name="Chuck Tomasi" userId="79514c44-a18e-4aaa-84b1-18f74099d6b1" providerId="ADAL" clId="{B4033760-F8A0-7C47-A670-2D6AF805B6E9}" dt="2023-11-11T13:52:01.800" v="290" actId="478"/>
            <ac:spMkLst>
              <pc:docMk/>
              <pc:sldMasterMk cId="2317532505" sldId="2147483672"/>
              <pc:sldLayoutMk cId="609928305" sldId="2147483694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2" creationId="{494C0DBD-07A4-22C5-4240-775DD974D39D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3" creationId="{C66D678E-480F-1363-9F2F-97ACAA94EB33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4" creationId="{E00076AE-D9AF-E333-A436-4317FB97ED04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5" creationId="{7E77A11B-F7D0-FAB6-2C8B-06CD703EDB84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6" creationId="{FC2ECCBE-6135-733F-CDB9-B5CB1082D94E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7" creationId="{24F61AC2-46F3-369C-D18D-906F86FCC63C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68" creationId="{263C2867-ADCE-BFEA-C27A-198255284C1D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04" creationId="{0C4AC1EB-E8F0-C0FF-BAA3-CBD3D0D5C022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05" creationId="{00502979-92E5-1C45-D9E9-71AB8AC64D48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06" creationId="{ECA0B65A-2812-EFAB-3590-5BE9DD0AD837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07" creationId="{86D4B0AE-9E01-AC30-098C-F702E23B2565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08" creationId="{A4C702D4-A053-B35D-7FB8-0868D3B1387A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09" creationId="{854653F7-0259-466F-100B-168928AA8D48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0" creationId="{B1A70218-1B09-1F06-4BC1-CCE2E1D8A79C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1" creationId="{F3BE9270-7686-D9F5-4D34-97DF2A5F45A9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2" creationId="{F319DA0C-9898-BCC3-6344-F62CE07AEEC7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3" creationId="{A8A6B140-9F86-CCDC-6B6A-93BA14CAB597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4" creationId="{ADEFEE03-7354-E234-1924-D236A1C99EAD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5" creationId="{237E224C-4DF0-D50F-916E-529C99509156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6" creationId="{260AE03C-C2F9-AC98-0CB8-75F8A14C96AD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7" creationId="{34D93CD1-845C-06DD-1C81-0041AEABDE39}"/>
            </ac:spMkLst>
          </pc:spChg>
          <pc:spChg chg="mod">
            <ac:chgData name="Chuck Tomasi" userId="79514c44-a18e-4aaa-84b1-18f74099d6b1" providerId="ADAL" clId="{B4033760-F8A0-7C47-A670-2D6AF805B6E9}" dt="2023-11-11T14:22:00.832" v="527"/>
            <ac:spMkLst>
              <pc:docMk/>
              <pc:sldMasterMk cId="2317532505" sldId="2147483672"/>
              <pc:sldLayoutMk cId="609928305" sldId="2147483694"/>
              <ac:spMk id="118" creationId="{4136A625-A448-08AE-407C-B2096E02A2AE}"/>
            </ac:spMkLst>
          </pc:spChg>
          <pc:grpChg chg="del">
            <ac:chgData name="Chuck Tomasi" userId="79514c44-a18e-4aaa-84b1-18f74099d6b1" providerId="ADAL" clId="{B4033760-F8A0-7C47-A670-2D6AF805B6E9}" dt="2023-11-11T14:22:00.363" v="526" actId="478"/>
            <ac:grpSpMkLst>
              <pc:docMk/>
              <pc:sldMasterMk cId="2317532505" sldId="2147483672"/>
              <pc:sldLayoutMk cId="609928305" sldId="2147483694"/>
              <ac:grpSpMk id="33" creationId="{29B9AE0D-49C4-3131-4B2A-B7FA90999D33}"/>
            </ac:grpSpMkLst>
          </pc:grpChg>
          <pc:grpChg chg="add mod">
            <ac:chgData name="Chuck Tomasi" userId="79514c44-a18e-4aaa-84b1-18f74099d6b1" providerId="ADAL" clId="{B4033760-F8A0-7C47-A670-2D6AF805B6E9}" dt="2023-11-11T14:22:00.832" v="527"/>
            <ac:grpSpMkLst>
              <pc:docMk/>
              <pc:sldMasterMk cId="2317532505" sldId="2147483672"/>
              <pc:sldLayoutMk cId="609928305" sldId="2147483694"/>
              <ac:grpSpMk id="39" creationId="{A183A63E-DF21-BBC6-7110-07FEB30850BB}"/>
            </ac:grpSpMkLst>
          </pc:grpChg>
          <pc:picChg chg="add mod">
            <ac:chgData name="Chuck Tomasi" userId="79514c44-a18e-4aaa-84b1-18f74099d6b1" providerId="ADAL" clId="{B4033760-F8A0-7C47-A670-2D6AF805B6E9}" dt="2023-11-11T13:52:02.208" v="291"/>
            <ac:picMkLst>
              <pc:docMk/>
              <pc:sldMasterMk cId="2317532505" sldId="2147483672"/>
              <pc:sldLayoutMk cId="609928305" sldId="2147483694"/>
              <ac:picMk id="30" creationId="{03F7BE56-49C1-6A37-097F-0F97F449DC4A}"/>
            </ac:picMkLst>
          </pc:picChg>
          <pc:picChg chg="del">
            <ac:chgData name="Chuck Tomasi" userId="79514c44-a18e-4aaa-84b1-18f74099d6b1" providerId="ADAL" clId="{B4033760-F8A0-7C47-A670-2D6AF805B6E9}" dt="2023-11-11T13:52:01.800" v="290" actId="478"/>
            <ac:picMkLst>
              <pc:docMk/>
              <pc:sldMasterMk cId="2317532505" sldId="2147483672"/>
              <pc:sldLayoutMk cId="609928305" sldId="214748369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10:00.526" v="438" actId="478"/>
            <ac:cxnSpMkLst>
              <pc:docMk/>
              <pc:sldMasterMk cId="2317532505" sldId="2147483672"/>
              <pc:sldLayoutMk cId="609928305" sldId="214748369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10:00.526" v="438" actId="478"/>
            <ac:cxnSpMkLst>
              <pc:docMk/>
              <pc:sldMasterMk cId="2317532505" sldId="2147483672"/>
              <pc:sldLayoutMk cId="609928305" sldId="214748369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10:00.526" v="438" actId="478"/>
            <ac:cxnSpMkLst>
              <pc:docMk/>
              <pc:sldMasterMk cId="2317532505" sldId="2147483672"/>
              <pc:sldLayoutMk cId="609928305" sldId="214748369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10:00.893" v="439"/>
            <ac:cxnSpMkLst>
              <pc:docMk/>
              <pc:sldMasterMk cId="2317532505" sldId="2147483672"/>
              <pc:sldLayoutMk cId="609928305" sldId="2147483694"/>
              <ac:cxnSpMk id="35" creationId="{D68288C2-ACAB-DDEA-17DD-413CFB8DC636}"/>
            </ac:cxnSpMkLst>
          </pc:cxnChg>
          <pc:cxnChg chg="add mod">
            <ac:chgData name="Chuck Tomasi" userId="79514c44-a18e-4aaa-84b1-18f74099d6b1" providerId="ADAL" clId="{B4033760-F8A0-7C47-A670-2D6AF805B6E9}" dt="2023-11-11T14:10:00.893" v="439"/>
            <ac:cxnSpMkLst>
              <pc:docMk/>
              <pc:sldMasterMk cId="2317532505" sldId="2147483672"/>
              <pc:sldLayoutMk cId="609928305" sldId="2147483694"/>
              <ac:cxnSpMk id="36" creationId="{B1EA4EC0-4206-C955-1173-88A7425DB25A}"/>
            </ac:cxnSpMkLst>
          </pc:cxnChg>
          <pc:cxnChg chg="add mod">
            <ac:chgData name="Chuck Tomasi" userId="79514c44-a18e-4aaa-84b1-18f74099d6b1" providerId="ADAL" clId="{B4033760-F8A0-7C47-A670-2D6AF805B6E9}" dt="2023-11-11T14:10:00.893" v="439"/>
            <ac:cxnSpMkLst>
              <pc:docMk/>
              <pc:sldMasterMk cId="2317532505" sldId="2147483672"/>
              <pc:sldLayoutMk cId="609928305" sldId="2147483694"/>
              <ac:cxnSpMk id="37" creationId="{FC90DB07-1395-8A33-29D8-97AD166B6620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2:20.715" v="532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B4033760-F8A0-7C47-A670-2D6AF805B6E9}" dt="2023-11-11T14:10:08.277" v="440" actId="478"/>
            <ac:spMkLst>
              <pc:docMk/>
              <pc:sldMasterMk cId="2317532505" sldId="2147483672"/>
              <pc:sldLayoutMk cId="832540068" sldId="2147483695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10:08.277" v="440" actId="478"/>
            <ac:spMkLst>
              <pc:docMk/>
              <pc:sldMasterMk cId="2317532505" sldId="2147483672"/>
              <pc:sldLayoutMk cId="832540068" sldId="2147483695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2:23.833" v="296" actId="478"/>
            <ac:spMkLst>
              <pc:docMk/>
              <pc:sldMasterMk cId="2317532505" sldId="2147483672"/>
              <pc:sldLayoutMk cId="832540068" sldId="2147483695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10:08.277" v="440" actId="478"/>
            <ac:spMkLst>
              <pc:docMk/>
              <pc:sldMasterMk cId="2317532505" sldId="2147483672"/>
              <pc:sldLayoutMk cId="832540068" sldId="2147483695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B4033760-F8A0-7C47-A670-2D6AF805B6E9}" dt="2023-11-11T13:52:17.073" v="295" actId="478"/>
            <ac:spMkLst>
              <pc:docMk/>
              <pc:sldMasterMk cId="2317532505" sldId="2147483672"/>
              <pc:sldLayoutMk cId="832540068" sldId="2147483695"/>
              <ac:spMk id="16" creationId="{17DF5F45-FED7-642F-DF50-0A8C0CFFD11F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mod">
            <ac:chgData name="Chuck Tomasi" userId="79514c44-a18e-4aaa-84b1-18f74099d6b1" providerId="ADAL" clId="{B4033760-F8A0-7C47-A670-2D6AF805B6E9}" dt="2023-11-11T14:03:20.799" v="358" actId="20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mod">
            <ac:chgData name="Chuck Tomasi" userId="79514c44-a18e-4aaa-84b1-18f74099d6b1" providerId="ADAL" clId="{B4033760-F8A0-7C47-A670-2D6AF805B6E9}" dt="2023-11-11T14:03:17.742" v="357" actId="20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mod">
            <ac:chgData name="Chuck Tomasi" userId="79514c44-a18e-4aaa-84b1-18f74099d6b1" providerId="ADAL" clId="{B4033760-F8A0-7C47-A670-2D6AF805B6E9}" dt="2023-11-11T14:03:17.742" v="357" actId="20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mod">
            <ac:chgData name="Chuck Tomasi" userId="79514c44-a18e-4aaa-84b1-18f74099d6b1" providerId="ADAL" clId="{B4033760-F8A0-7C47-A670-2D6AF805B6E9}" dt="2023-11-11T14:03:17.742" v="357" actId="20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mod">
            <ac:chgData name="Chuck Tomasi" userId="79514c44-a18e-4aaa-84b1-18f74099d6b1" providerId="ADAL" clId="{B4033760-F8A0-7C47-A670-2D6AF805B6E9}" dt="2023-11-11T14:06:38.430" v="393" actId="20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add del mod">
            <ac:chgData name="Chuck Tomasi" userId="79514c44-a18e-4aaa-84b1-18f74099d6b1" providerId="ADAL" clId="{B4033760-F8A0-7C47-A670-2D6AF805B6E9}" dt="2023-11-11T13:52:17.073" v="295" actId="478"/>
            <ac:spMkLst>
              <pc:docMk/>
              <pc:sldMasterMk cId="2317532505" sldId="2147483672"/>
              <pc:sldLayoutMk cId="832540068" sldId="2147483695"/>
              <ac:spMk id="31" creationId="{3520D4C4-A6E1-BA43-81EC-E6F7A225C072}"/>
            </ac:spMkLst>
          </pc:spChg>
          <pc:spChg chg="add mod">
            <ac:chgData name="Chuck Tomasi" userId="79514c44-a18e-4aaa-84b1-18f74099d6b1" providerId="ADAL" clId="{B4033760-F8A0-7C47-A670-2D6AF805B6E9}" dt="2023-11-11T13:52:24.348" v="297"/>
            <ac:spMkLst>
              <pc:docMk/>
              <pc:sldMasterMk cId="2317532505" sldId="2147483672"/>
              <pc:sldLayoutMk cId="832540068" sldId="2147483695"/>
              <ac:spMk id="32" creationId="{8C07699A-C42F-10A3-955E-921130E90526}"/>
            </ac:spMkLst>
          </pc:spChg>
          <pc:spChg chg="add mod">
            <ac:chgData name="Chuck Tomasi" userId="79514c44-a18e-4aaa-84b1-18f74099d6b1" providerId="ADAL" clId="{B4033760-F8A0-7C47-A670-2D6AF805B6E9}" dt="2023-11-11T13:52:24.348" v="297"/>
            <ac:spMkLst>
              <pc:docMk/>
              <pc:sldMasterMk cId="2317532505" sldId="2147483672"/>
              <pc:sldLayoutMk cId="832540068" sldId="2147483695"/>
              <ac:spMk id="35" creationId="{DD50C541-D979-3870-A657-7B92B043CCBC}"/>
            </ac:spMkLst>
          </pc:spChg>
          <pc:spChg chg="add mod">
            <ac:chgData name="Chuck Tomasi" userId="79514c44-a18e-4aaa-84b1-18f74099d6b1" providerId="ADAL" clId="{B4033760-F8A0-7C47-A670-2D6AF805B6E9}" dt="2023-11-11T14:10:08.616" v="441"/>
            <ac:spMkLst>
              <pc:docMk/>
              <pc:sldMasterMk cId="2317532505" sldId="2147483672"/>
              <pc:sldLayoutMk cId="832540068" sldId="2147483695"/>
              <ac:spMk id="36" creationId="{89647EAF-3852-948B-12DA-0224DA5CCC6B}"/>
            </ac:spMkLst>
          </pc:spChg>
          <pc:spChg chg="add mod">
            <ac:chgData name="Chuck Tomasi" userId="79514c44-a18e-4aaa-84b1-18f74099d6b1" providerId="ADAL" clId="{B4033760-F8A0-7C47-A670-2D6AF805B6E9}" dt="2023-11-11T14:10:08.616" v="441"/>
            <ac:spMkLst>
              <pc:docMk/>
              <pc:sldMasterMk cId="2317532505" sldId="2147483672"/>
              <pc:sldLayoutMk cId="832540068" sldId="2147483695"/>
              <ac:spMk id="37" creationId="{D3F21838-CA15-0684-DE6D-E5F5301576E1}"/>
            </ac:spMkLst>
          </pc:spChg>
          <pc:spChg chg="add mod">
            <ac:chgData name="Chuck Tomasi" userId="79514c44-a18e-4aaa-84b1-18f74099d6b1" providerId="ADAL" clId="{B4033760-F8A0-7C47-A670-2D6AF805B6E9}" dt="2023-11-11T14:10:08.616" v="441"/>
            <ac:spMkLst>
              <pc:docMk/>
              <pc:sldMasterMk cId="2317532505" sldId="2147483672"/>
              <pc:sldLayoutMk cId="832540068" sldId="2147483695"/>
              <ac:spMk id="41" creationId="{D6671BE1-0314-543F-A64B-F74CCF880EE9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48" creationId="{467E638B-3A49-3711-95A7-8B4B7A3C122D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49" creationId="{F0A841CF-59F6-BB8D-0199-68BB9BCDEE5F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0" creationId="{8D387F05-7763-73D4-9514-605EF7944E82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1" creationId="{59C75116-F18B-1E68-7D18-4DFACB54199B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2" creationId="{438D1745-A633-70DB-DEB6-C4F3C170945A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3" creationId="{D6BF9C06-0C14-9CE4-790C-4FCBF7EAA259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4" creationId="{FB94DA77-833B-7406-E0B2-98D9F327950C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5" creationId="{ED86F390-119F-1546-6AFA-335135C6803E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6" creationId="{911FFE13-3889-4E50-2E3E-573FA716E5C0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8" creationId="{9FB93240-DA85-9D3D-6B71-156F6DB2F27E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59" creationId="{4E878D65-A7D6-4C00-30D7-0A5E89302740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0" creationId="{AB0A8359-3291-A908-B320-72592199E21C}"/>
            </ac:spMkLst>
          </pc:spChg>
          <pc:spChg chg="del">
            <ac:chgData name="Chuck Tomasi" userId="79514c44-a18e-4aaa-84b1-18f74099d6b1" providerId="ADAL" clId="{B4033760-F8A0-7C47-A670-2D6AF805B6E9}" dt="2023-11-11T13:52:23.833" v="296" actId="478"/>
            <ac:spMkLst>
              <pc:docMk/>
              <pc:sldMasterMk cId="2317532505" sldId="2147483672"/>
              <pc:sldLayoutMk cId="832540068" sldId="2147483695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2" creationId="{18360D0A-E1D0-86BB-246A-DFB653FAA4FC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3" creationId="{3DCD131E-21B0-72DA-C1AD-015688EA15A1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4" creationId="{6D7FFEB5-9F49-8B0D-155D-E23DB0E0F076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5" creationId="{1853B25A-3872-8B96-70EE-BC848C3905AF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6" creationId="{5765F39A-7E77-8A58-BE14-F1C2A1EEF810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7" creationId="{446A929E-6E0D-84A6-CD21-7243ADF2C372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8" creationId="{95FB25E8-5166-B603-2EFD-09C11C2B5666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69" creationId="{E04063B6-432E-500A-A9BD-2F63735BBD68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70" creationId="{24EBC7EF-DB24-E5E0-6C86-3C052BDB657C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71" creationId="{2C3B2A6E-E75A-99EC-93B7-B8AB43E90C50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72" creationId="{C37E0179-3345-AAD8-AD10-93FE22ADA44C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73" creationId="{6FEBA98B-6625-82C2-D95A-8F4005192589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04" creationId="{4E8DB3D5-7C64-7E70-4BC0-ED1545DB563A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05" creationId="{DACEA9F6-8CA7-0217-6891-60A278AA3F80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06" creationId="{EA84E6EA-5C54-049D-08D8-611CA08606C9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07" creationId="{DEAD76A7-4C47-A5A5-2D83-E0AC3CE7D375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08" creationId="{1127BD1F-808D-8F47-9101-92C5798B4CCD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09" creationId="{E85C1757-B759-45CD-222D-15BC34B760F1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0" creationId="{533F1770-B774-A02D-02CC-D2107E109F1A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1" creationId="{3D0CA150-8A9C-B993-7F75-3DB92D3E8EDF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2" creationId="{0265BE54-FD35-C9F9-7549-05C8E69EB318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3" creationId="{1D34F9BD-A708-0D63-0479-DD9B15C108FA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4" creationId="{78E8B7DA-2BE1-D26C-660D-B4DEED3212A6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5" creationId="{948E06E6-6746-F0FB-E269-442E63DFE7FA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6" creationId="{ABC8BAAF-7F44-016E-E7B8-38348BDB5119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7" creationId="{F9EC71F5-0A98-8886-4C3C-29D871764B9F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8" creationId="{0DF00FAE-4344-E3AD-2E0E-5516E95D4534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19" creationId="{950636EA-8F2B-77BE-F8F5-35262BD3A0E3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20" creationId="{FF3E8984-3607-6607-5794-97BE88325E2C}"/>
            </ac:spMkLst>
          </pc:spChg>
          <pc:spChg chg="mod">
            <ac:chgData name="Chuck Tomasi" userId="79514c44-a18e-4aaa-84b1-18f74099d6b1" providerId="ADAL" clId="{B4033760-F8A0-7C47-A670-2D6AF805B6E9}" dt="2023-11-11T14:22:20.715" v="532"/>
            <ac:spMkLst>
              <pc:docMk/>
              <pc:sldMasterMk cId="2317532505" sldId="2147483672"/>
              <pc:sldLayoutMk cId="832540068" sldId="2147483695"/>
              <ac:spMk id="121" creationId="{37AF1AFD-C8B9-34F2-A851-3FFA89654631}"/>
            </ac:spMkLst>
          </pc:spChg>
          <pc:grpChg chg="del">
            <ac:chgData name="Chuck Tomasi" userId="79514c44-a18e-4aaa-84b1-18f74099d6b1" providerId="ADAL" clId="{B4033760-F8A0-7C47-A670-2D6AF805B6E9}" dt="2023-11-11T14:22:20.337" v="531" actId="478"/>
            <ac:grpSpMkLst>
              <pc:docMk/>
              <pc:sldMasterMk cId="2317532505" sldId="2147483672"/>
              <pc:sldLayoutMk cId="832540068" sldId="2147483695"/>
              <ac:grpSpMk id="34" creationId="{A04526F5-AB38-5FAD-21CD-C9BB6A988B4F}"/>
            </ac:grpSpMkLst>
          </pc:grpChg>
          <pc:grpChg chg="add mod">
            <ac:chgData name="Chuck Tomasi" userId="79514c44-a18e-4aaa-84b1-18f74099d6b1" providerId="ADAL" clId="{B4033760-F8A0-7C47-A670-2D6AF805B6E9}" dt="2023-11-11T14:22:20.715" v="532"/>
            <ac:grpSpMkLst>
              <pc:docMk/>
              <pc:sldMasterMk cId="2317532505" sldId="2147483672"/>
              <pc:sldLayoutMk cId="832540068" sldId="2147483695"/>
              <ac:grpSpMk id="47" creationId="{B76C997C-0BE1-CD54-5E6E-E31EF59EA1F1}"/>
            </ac:grpSpMkLst>
          </pc:grpChg>
          <pc:picChg chg="add del mod">
            <ac:chgData name="Chuck Tomasi" userId="79514c44-a18e-4aaa-84b1-18f74099d6b1" providerId="ADAL" clId="{B4033760-F8A0-7C47-A670-2D6AF805B6E9}" dt="2023-11-11T13:52:17.073" v="295" actId="478"/>
            <ac:picMkLst>
              <pc:docMk/>
              <pc:sldMasterMk cId="2317532505" sldId="2147483672"/>
              <pc:sldLayoutMk cId="832540068" sldId="2147483695"/>
              <ac:picMk id="30" creationId="{3EAAB258-0FDD-AADC-8643-F44F8A5EB30C}"/>
            </ac:picMkLst>
          </pc:picChg>
          <pc:picChg chg="add mod">
            <ac:chgData name="Chuck Tomasi" userId="79514c44-a18e-4aaa-84b1-18f74099d6b1" providerId="ADAL" clId="{B4033760-F8A0-7C47-A670-2D6AF805B6E9}" dt="2023-11-11T13:52:24.348" v="297"/>
            <ac:picMkLst>
              <pc:docMk/>
              <pc:sldMasterMk cId="2317532505" sldId="2147483672"/>
              <pc:sldLayoutMk cId="832540068" sldId="2147483695"/>
              <ac:picMk id="33" creationId="{06432DAD-46E1-7AFB-2734-EB9C5C8C4053}"/>
            </ac:picMkLst>
          </pc:picChg>
          <pc:picChg chg="del">
            <ac:chgData name="Chuck Tomasi" userId="79514c44-a18e-4aaa-84b1-18f74099d6b1" providerId="ADAL" clId="{B4033760-F8A0-7C47-A670-2D6AF805B6E9}" dt="2023-11-11T13:52:23.833" v="296" actId="478"/>
            <ac:picMkLst>
              <pc:docMk/>
              <pc:sldMasterMk cId="2317532505" sldId="2147483672"/>
              <pc:sldLayoutMk cId="832540068" sldId="2147483695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10:08.277" v="440" actId="478"/>
            <ac:cxnSpMkLst>
              <pc:docMk/>
              <pc:sldMasterMk cId="2317532505" sldId="2147483672"/>
              <pc:sldLayoutMk cId="832540068" sldId="2147483695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10:08.277" v="440" actId="478"/>
            <ac:cxnSpMkLst>
              <pc:docMk/>
              <pc:sldMasterMk cId="2317532505" sldId="2147483672"/>
              <pc:sldLayoutMk cId="832540068" sldId="2147483695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10:08.277" v="440" actId="478"/>
            <ac:cxnSpMkLst>
              <pc:docMk/>
              <pc:sldMasterMk cId="2317532505" sldId="2147483672"/>
              <pc:sldLayoutMk cId="832540068" sldId="2147483695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10:08.616" v="441"/>
            <ac:cxnSpMkLst>
              <pc:docMk/>
              <pc:sldMasterMk cId="2317532505" sldId="2147483672"/>
              <pc:sldLayoutMk cId="832540068" sldId="2147483695"/>
              <ac:cxnSpMk id="38" creationId="{972DE4BC-309E-82DE-31B3-D34BF46D1E9F}"/>
            </ac:cxnSpMkLst>
          </pc:cxnChg>
          <pc:cxnChg chg="add mod">
            <ac:chgData name="Chuck Tomasi" userId="79514c44-a18e-4aaa-84b1-18f74099d6b1" providerId="ADAL" clId="{B4033760-F8A0-7C47-A670-2D6AF805B6E9}" dt="2023-11-11T14:10:08.616" v="441"/>
            <ac:cxnSpMkLst>
              <pc:docMk/>
              <pc:sldMasterMk cId="2317532505" sldId="2147483672"/>
              <pc:sldLayoutMk cId="832540068" sldId="2147483695"/>
              <ac:cxnSpMk id="39" creationId="{96A4A22C-B6D3-3606-2FCA-114CCA0FA394}"/>
            </ac:cxnSpMkLst>
          </pc:cxnChg>
          <pc:cxnChg chg="add mod">
            <ac:chgData name="Chuck Tomasi" userId="79514c44-a18e-4aaa-84b1-18f74099d6b1" providerId="ADAL" clId="{B4033760-F8A0-7C47-A670-2D6AF805B6E9}" dt="2023-11-11T14:10:08.616" v="441"/>
            <ac:cxnSpMkLst>
              <pc:docMk/>
              <pc:sldMasterMk cId="2317532505" sldId="2147483672"/>
              <pc:sldLayoutMk cId="832540068" sldId="2147483695"/>
              <ac:cxnSpMk id="40" creationId="{4A57A0A6-1D71-654E-855C-D594C0275888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2:45.346" v="537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B4033760-F8A0-7C47-A670-2D6AF805B6E9}" dt="2023-11-11T14:10:15.093" v="442" actId="478"/>
            <ac:spMkLst>
              <pc:docMk/>
              <pc:sldMasterMk cId="2317532505" sldId="2147483672"/>
              <pc:sldLayoutMk cId="3996452978" sldId="2147483696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10:15.093" v="442" actId="478"/>
            <ac:spMkLst>
              <pc:docMk/>
              <pc:sldMasterMk cId="2317532505" sldId="2147483672"/>
              <pc:sldLayoutMk cId="3996452978" sldId="2147483696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2:35.764" v="300" actId="478"/>
            <ac:spMkLst>
              <pc:docMk/>
              <pc:sldMasterMk cId="2317532505" sldId="2147483672"/>
              <pc:sldLayoutMk cId="3996452978" sldId="2147483696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10:15.093" v="442" actId="478"/>
            <ac:spMkLst>
              <pc:docMk/>
              <pc:sldMasterMk cId="2317532505" sldId="2147483672"/>
              <pc:sldLayoutMk cId="3996452978" sldId="2147483696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2:36.199" v="301"/>
            <ac:spMkLst>
              <pc:docMk/>
              <pc:sldMasterMk cId="2317532505" sldId="2147483672"/>
              <pc:sldLayoutMk cId="3996452978" sldId="2147483696"/>
              <ac:spMk id="16" creationId="{D4A41CC4-E1D6-CFFE-B8B8-32077692C778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mod">
            <ac:chgData name="Chuck Tomasi" userId="79514c44-a18e-4aaa-84b1-18f74099d6b1" providerId="ADAL" clId="{B4033760-F8A0-7C47-A670-2D6AF805B6E9}" dt="2023-11-11T14:03:37.051" v="362" actId="207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mod">
            <ac:chgData name="Chuck Tomasi" userId="79514c44-a18e-4aaa-84b1-18f74099d6b1" providerId="ADAL" clId="{B4033760-F8A0-7C47-A670-2D6AF805B6E9}" dt="2023-11-11T14:03:33.995" v="361" actId="207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mod">
            <ac:chgData name="Chuck Tomasi" userId="79514c44-a18e-4aaa-84b1-18f74099d6b1" providerId="ADAL" clId="{B4033760-F8A0-7C47-A670-2D6AF805B6E9}" dt="2023-11-11T14:03:33.995" v="361" actId="207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mod">
            <ac:chgData name="Chuck Tomasi" userId="79514c44-a18e-4aaa-84b1-18f74099d6b1" providerId="ADAL" clId="{B4033760-F8A0-7C47-A670-2D6AF805B6E9}" dt="2023-11-11T14:06:45.144" v="395" actId="207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add mod">
            <ac:chgData name="Chuck Tomasi" userId="79514c44-a18e-4aaa-84b1-18f74099d6b1" providerId="ADAL" clId="{B4033760-F8A0-7C47-A670-2D6AF805B6E9}" dt="2023-11-11T13:52:36.199" v="301"/>
            <ac:spMkLst>
              <pc:docMk/>
              <pc:sldMasterMk cId="2317532505" sldId="2147483672"/>
              <pc:sldLayoutMk cId="3996452978" sldId="2147483696"/>
              <ac:spMk id="31" creationId="{D1041CFB-DAB9-6A6C-06CC-0E30C07F4B2F}"/>
            </ac:spMkLst>
          </pc:spChg>
          <pc:spChg chg="add mod">
            <ac:chgData name="Chuck Tomasi" userId="79514c44-a18e-4aaa-84b1-18f74099d6b1" providerId="ADAL" clId="{B4033760-F8A0-7C47-A670-2D6AF805B6E9}" dt="2023-11-11T14:10:15.462" v="443"/>
            <ac:spMkLst>
              <pc:docMk/>
              <pc:sldMasterMk cId="2317532505" sldId="2147483672"/>
              <pc:sldLayoutMk cId="3996452978" sldId="2147483696"/>
              <ac:spMk id="32" creationId="{CE47B4C1-5874-96EC-B390-8D197C93D2C8}"/>
            </ac:spMkLst>
          </pc:spChg>
          <pc:spChg chg="add mod">
            <ac:chgData name="Chuck Tomasi" userId="79514c44-a18e-4aaa-84b1-18f74099d6b1" providerId="ADAL" clId="{B4033760-F8A0-7C47-A670-2D6AF805B6E9}" dt="2023-11-11T14:10:15.462" v="443"/>
            <ac:spMkLst>
              <pc:docMk/>
              <pc:sldMasterMk cId="2317532505" sldId="2147483672"/>
              <pc:sldLayoutMk cId="3996452978" sldId="2147483696"/>
              <ac:spMk id="34" creationId="{BB82095D-F1F6-3AAC-EF8D-92825672487F}"/>
            </ac:spMkLst>
          </pc:spChg>
          <pc:spChg chg="add mod">
            <ac:chgData name="Chuck Tomasi" userId="79514c44-a18e-4aaa-84b1-18f74099d6b1" providerId="ADAL" clId="{B4033760-F8A0-7C47-A670-2D6AF805B6E9}" dt="2023-11-11T14:10:15.462" v="443"/>
            <ac:spMkLst>
              <pc:docMk/>
              <pc:sldMasterMk cId="2317532505" sldId="2147483672"/>
              <pc:sldLayoutMk cId="3996452978" sldId="2147483696"/>
              <ac:spMk id="38" creationId="{06612873-FE10-BCCD-65DF-32AB891A8789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0" creationId="{CDCCECAD-31E6-9E3C-F218-0545C32ABF99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1" creationId="{F0F1AE27-101C-3A0B-3573-A878360B87BC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2" creationId="{F824EDCF-4B6F-5169-2797-96D5A5D662A6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3" creationId="{1BE70430-9F88-A810-2854-0D955F0EAFA5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4" creationId="{628B31C3-DC05-AB45-8058-00EDCDCB971E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5" creationId="{E5B69172-1079-9E5D-A283-DDAEB63077F7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6" creationId="{D37ACEB2-EA56-6C1C-27A6-9350447AF635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7" creationId="{93128072-6FE4-2DD8-0F98-D66226C1BDDB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8" creationId="{E0DB7D0C-3D47-6E5D-86F0-9F64B450FD00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49" creationId="{171E942B-C9DC-F089-0710-667EF0AEF7B1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0" creationId="{F01E54E0-13A9-E840-095C-9CB63749DDB4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1" creationId="{8F9D0012-BA4E-F903-984F-512C70EB8B40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2" creationId="{807E51D0-C57A-676D-DB37-F11B08DA9C44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3" creationId="{2C294DF0-7BB4-B111-7400-B55C05582A16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4" creationId="{1CE2DB00-5EC1-8A86-8D5D-EEB32738E08A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5" creationId="{29DE50DA-5409-E4A6-780E-889F053AA301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6" creationId="{A6A5FC61-078A-53DD-40D7-622D68067F3B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8" creationId="{2A42918A-8460-2788-35BC-EEE6B6F9D3AB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59" creationId="{844CE923-78EE-4466-3119-176E354CC2B7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0" creationId="{730A0A7C-85D8-4212-E3DC-6AAB0C2D9737}"/>
            </ac:spMkLst>
          </pc:spChg>
          <pc:spChg chg="del">
            <ac:chgData name="Chuck Tomasi" userId="79514c44-a18e-4aaa-84b1-18f74099d6b1" providerId="ADAL" clId="{B4033760-F8A0-7C47-A670-2D6AF805B6E9}" dt="2023-11-11T13:52:35.764" v="300" actId="478"/>
            <ac:spMkLst>
              <pc:docMk/>
              <pc:sldMasterMk cId="2317532505" sldId="2147483672"/>
              <pc:sldLayoutMk cId="3996452978" sldId="2147483696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2" creationId="{AA54F28D-DBBE-3F49-7409-E47A38C1A4D7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3" creationId="{92E94D5B-4949-033C-F947-8E06F2701BD1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4" creationId="{6C12BCE7-97CE-6EE5-1C32-0D452718A3D0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5" creationId="{3E2A16BB-3F60-FD43-9D9C-E66BD1BE2F3D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6" creationId="{A4DDAA50-59E6-92E0-0E02-08A09FBACBAD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7" creationId="{F94A0909-97E3-037F-A980-504F43F0F505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68" creationId="{D02A8C44-3611-6007-6AB5-A706B66707F3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04" creationId="{33485A90-F14C-97A3-5C28-33A25066F8E2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05" creationId="{9FC4FA31-D427-AF27-A61B-9667472DD0B2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06" creationId="{A9937138-989D-256B-5280-62DFF21FFBCD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07" creationId="{80EC359D-9BB7-ED35-907A-C17C765AE739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08" creationId="{052385B3-3CB7-7B7E-D9FB-31DC2C4B98EF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09" creationId="{4CF12278-BBE9-4978-A65D-AB45EB4F1F92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0" creationId="{E0735EE8-2B8F-24E3-657E-24E13C1F01A2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1" creationId="{520CFC7B-AA9B-B7F5-8A22-706CC908AEFF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2" creationId="{55C5CA30-3B2B-D070-284B-4E948F45AA36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3" creationId="{DC6F8201-4AC9-7ECC-8D3F-C9ED0BF5340C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4" creationId="{A6078BDE-F32B-D233-43F9-77DD81E679E7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5" creationId="{14FF1B42-F527-4640-582B-F01DADD1FB2D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6" creationId="{8D18E270-2B48-8869-9AF0-86B129C5065D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7" creationId="{EAFDF822-CED3-AA38-73EB-7473048BB154}"/>
            </ac:spMkLst>
          </pc:spChg>
          <pc:spChg chg="mod">
            <ac:chgData name="Chuck Tomasi" userId="79514c44-a18e-4aaa-84b1-18f74099d6b1" providerId="ADAL" clId="{B4033760-F8A0-7C47-A670-2D6AF805B6E9}" dt="2023-11-11T14:22:45.346" v="537"/>
            <ac:spMkLst>
              <pc:docMk/>
              <pc:sldMasterMk cId="2317532505" sldId="2147483672"/>
              <pc:sldLayoutMk cId="3996452978" sldId="2147483696"/>
              <ac:spMk id="118" creationId="{0EA59E6E-EF43-9FA1-9FA1-D7A819F4DCA4}"/>
            </ac:spMkLst>
          </pc:spChg>
          <pc:grpChg chg="del">
            <ac:chgData name="Chuck Tomasi" userId="79514c44-a18e-4aaa-84b1-18f74099d6b1" providerId="ADAL" clId="{B4033760-F8A0-7C47-A670-2D6AF805B6E9}" dt="2023-11-11T14:22:44.783" v="536" actId="478"/>
            <ac:grpSpMkLst>
              <pc:docMk/>
              <pc:sldMasterMk cId="2317532505" sldId="2147483672"/>
              <pc:sldLayoutMk cId="3996452978" sldId="2147483696"/>
              <ac:grpSpMk id="33" creationId="{056D4BF7-532C-B9AB-2DEE-2AC5C2478CD1}"/>
            </ac:grpSpMkLst>
          </pc:grpChg>
          <pc:grpChg chg="add mod">
            <ac:chgData name="Chuck Tomasi" userId="79514c44-a18e-4aaa-84b1-18f74099d6b1" providerId="ADAL" clId="{B4033760-F8A0-7C47-A670-2D6AF805B6E9}" dt="2023-11-11T14:22:45.346" v="537"/>
            <ac:grpSpMkLst>
              <pc:docMk/>
              <pc:sldMasterMk cId="2317532505" sldId="2147483672"/>
              <pc:sldLayoutMk cId="3996452978" sldId="2147483696"/>
              <ac:grpSpMk id="39" creationId="{68495115-584D-5916-EFD7-CC9BBE44CE3A}"/>
            </ac:grpSpMkLst>
          </pc:grpChg>
          <pc:picChg chg="add mod">
            <ac:chgData name="Chuck Tomasi" userId="79514c44-a18e-4aaa-84b1-18f74099d6b1" providerId="ADAL" clId="{B4033760-F8A0-7C47-A670-2D6AF805B6E9}" dt="2023-11-11T13:52:36.199" v="301"/>
            <ac:picMkLst>
              <pc:docMk/>
              <pc:sldMasterMk cId="2317532505" sldId="2147483672"/>
              <pc:sldLayoutMk cId="3996452978" sldId="2147483696"/>
              <ac:picMk id="30" creationId="{308AAF9F-A9E3-3DC6-E7FC-FC210F16AD33}"/>
            </ac:picMkLst>
          </pc:picChg>
          <pc:picChg chg="del">
            <ac:chgData name="Chuck Tomasi" userId="79514c44-a18e-4aaa-84b1-18f74099d6b1" providerId="ADAL" clId="{B4033760-F8A0-7C47-A670-2D6AF805B6E9}" dt="2023-11-11T13:52:35.764" v="300" actId="478"/>
            <ac:picMkLst>
              <pc:docMk/>
              <pc:sldMasterMk cId="2317532505" sldId="2147483672"/>
              <pc:sldLayoutMk cId="3996452978" sldId="2147483696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10:15.093" v="442" actId="478"/>
            <ac:cxnSpMkLst>
              <pc:docMk/>
              <pc:sldMasterMk cId="2317532505" sldId="2147483672"/>
              <pc:sldLayoutMk cId="3996452978" sldId="2147483696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10:15.093" v="442" actId="478"/>
            <ac:cxnSpMkLst>
              <pc:docMk/>
              <pc:sldMasterMk cId="2317532505" sldId="2147483672"/>
              <pc:sldLayoutMk cId="3996452978" sldId="2147483696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10:15.093" v="442" actId="478"/>
            <ac:cxnSpMkLst>
              <pc:docMk/>
              <pc:sldMasterMk cId="2317532505" sldId="2147483672"/>
              <pc:sldLayoutMk cId="3996452978" sldId="2147483696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10:15.462" v="443"/>
            <ac:cxnSpMkLst>
              <pc:docMk/>
              <pc:sldMasterMk cId="2317532505" sldId="2147483672"/>
              <pc:sldLayoutMk cId="3996452978" sldId="2147483696"/>
              <ac:cxnSpMk id="35" creationId="{5469FA4F-854B-363F-9A06-F31A3E9EC87E}"/>
            </ac:cxnSpMkLst>
          </pc:cxnChg>
          <pc:cxnChg chg="add mod">
            <ac:chgData name="Chuck Tomasi" userId="79514c44-a18e-4aaa-84b1-18f74099d6b1" providerId="ADAL" clId="{B4033760-F8A0-7C47-A670-2D6AF805B6E9}" dt="2023-11-11T14:10:15.462" v="443"/>
            <ac:cxnSpMkLst>
              <pc:docMk/>
              <pc:sldMasterMk cId="2317532505" sldId="2147483672"/>
              <pc:sldLayoutMk cId="3996452978" sldId="2147483696"/>
              <ac:cxnSpMk id="36" creationId="{D1258DC8-E876-2820-7F83-126D2F875231}"/>
            </ac:cxnSpMkLst>
          </pc:cxnChg>
          <pc:cxnChg chg="add mod">
            <ac:chgData name="Chuck Tomasi" userId="79514c44-a18e-4aaa-84b1-18f74099d6b1" providerId="ADAL" clId="{B4033760-F8A0-7C47-A670-2D6AF805B6E9}" dt="2023-11-11T14:10:15.462" v="443"/>
            <ac:cxnSpMkLst>
              <pc:docMk/>
              <pc:sldMasterMk cId="2317532505" sldId="2147483672"/>
              <pc:sldLayoutMk cId="3996452978" sldId="2147483696"/>
              <ac:cxnSpMk id="37" creationId="{CAC43394-CE6D-FA39-0603-60E6E39FA156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3:10.450" v="542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B4033760-F8A0-7C47-A670-2D6AF805B6E9}" dt="2023-11-11T14:10:23.327" v="444" actId="478"/>
            <ac:spMkLst>
              <pc:docMk/>
              <pc:sldMasterMk cId="2317532505" sldId="2147483672"/>
              <pc:sldLayoutMk cId="4272125660" sldId="2147483697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10:23.327" v="444" actId="478"/>
            <ac:spMkLst>
              <pc:docMk/>
              <pc:sldMasterMk cId="2317532505" sldId="2147483672"/>
              <pc:sldLayoutMk cId="4272125660" sldId="2147483697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2:52.209" v="306" actId="478"/>
            <ac:spMkLst>
              <pc:docMk/>
              <pc:sldMasterMk cId="2317532505" sldId="2147483672"/>
              <pc:sldLayoutMk cId="4272125660" sldId="2147483697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10:23.327" v="444" actId="478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B4033760-F8A0-7C47-A670-2D6AF805B6E9}" dt="2023-11-11T13:52:50.970" v="305"/>
            <ac:spMkLst>
              <pc:docMk/>
              <pc:sldMasterMk cId="2317532505" sldId="2147483672"/>
              <pc:sldLayoutMk cId="4272125660" sldId="2147483697"/>
              <ac:spMk id="16" creationId="{D9D3A359-F6FC-4000-7985-796D18DB5BC8}"/>
            </ac:spMkLst>
          </pc:spChg>
          <pc:spChg chg="add del mod">
            <ac:chgData name="Chuck Tomasi" userId="79514c44-a18e-4aaa-84b1-18f74099d6b1" providerId="ADAL" clId="{B4033760-F8A0-7C47-A670-2D6AF805B6E9}" dt="2023-11-11T13:52:50.970" v="305"/>
            <ac:spMkLst>
              <pc:docMk/>
              <pc:sldMasterMk cId="2317532505" sldId="2147483672"/>
              <pc:sldLayoutMk cId="4272125660" sldId="2147483697"/>
              <ac:spMk id="18" creationId="{887487B1-1317-D20F-BA69-2BC205B882A1}"/>
            </ac:spMkLst>
          </pc:spChg>
          <pc:spChg chg="add mod">
            <ac:chgData name="Chuck Tomasi" userId="79514c44-a18e-4aaa-84b1-18f74099d6b1" providerId="ADAL" clId="{B4033760-F8A0-7C47-A670-2D6AF805B6E9}" dt="2023-11-11T13:52:52.800" v="307"/>
            <ac:spMkLst>
              <pc:docMk/>
              <pc:sldMasterMk cId="2317532505" sldId="2147483672"/>
              <pc:sldLayoutMk cId="4272125660" sldId="2147483697"/>
              <ac:spMk id="19" creationId="{73804775-8B83-D174-B5B4-F6A76D923D39}"/>
            </ac:spMkLst>
          </pc:spChg>
          <pc:spChg chg="add mod">
            <ac:chgData name="Chuck Tomasi" userId="79514c44-a18e-4aaa-84b1-18f74099d6b1" providerId="ADAL" clId="{B4033760-F8A0-7C47-A670-2D6AF805B6E9}" dt="2023-11-11T13:52:52.800" v="307"/>
            <ac:spMkLst>
              <pc:docMk/>
              <pc:sldMasterMk cId="2317532505" sldId="2147483672"/>
              <pc:sldLayoutMk cId="4272125660" sldId="2147483697"/>
              <ac:spMk id="58" creationId="{82831903-BF03-73A8-0B2C-857E781504DF}"/>
            </ac:spMkLst>
          </pc:spChg>
          <pc:spChg chg="add mod">
            <ac:chgData name="Chuck Tomasi" userId="79514c44-a18e-4aaa-84b1-18f74099d6b1" providerId="ADAL" clId="{B4033760-F8A0-7C47-A670-2D6AF805B6E9}" dt="2023-11-11T14:10:23.710" v="445"/>
            <ac:spMkLst>
              <pc:docMk/>
              <pc:sldMasterMk cId="2317532505" sldId="2147483672"/>
              <pc:sldLayoutMk cId="4272125660" sldId="2147483697"/>
              <ac:spMk id="59" creationId="{87B3C55D-F19D-CBCA-2E6A-FCBC90C6B468}"/>
            </ac:spMkLst>
          </pc:spChg>
          <pc:spChg chg="add mod">
            <ac:chgData name="Chuck Tomasi" userId="79514c44-a18e-4aaa-84b1-18f74099d6b1" providerId="ADAL" clId="{B4033760-F8A0-7C47-A670-2D6AF805B6E9}" dt="2023-11-11T14:10:23.710" v="445"/>
            <ac:spMkLst>
              <pc:docMk/>
              <pc:sldMasterMk cId="2317532505" sldId="2147483672"/>
              <pc:sldLayoutMk cId="4272125660" sldId="2147483697"/>
              <ac:spMk id="60" creationId="{A2EDEDC8-8E95-A023-B721-36D66C42A1FC}"/>
            </ac:spMkLst>
          </pc:spChg>
          <pc:spChg chg="del">
            <ac:chgData name="Chuck Tomasi" userId="79514c44-a18e-4aaa-84b1-18f74099d6b1" providerId="ADAL" clId="{B4033760-F8A0-7C47-A670-2D6AF805B6E9}" dt="2023-11-11T13:52:52.209" v="306" actId="478"/>
            <ac:spMkLst>
              <pc:docMk/>
              <pc:sldMasterMk cId="2317532505" sldId="2147483672"/>
              <pc:sldLayoutMk cId="4272125660" sldId="2147483697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mod">
            <ac:chgData name="Chuck Tomasi" userId="79514c44-a18e-4aaa-84b1-18f74099d6b1" providerId="ADAL" clId="{B4033760-F8A0-7C47-A670-2D6AF805B6E9}" dt="2023-11-11T14:04:09.459" v="369" actId="207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mod">
            <ac:chgData name="Chuck Tomasi" userId="79514c44-a18e-4aaa-84b1-18f74099d6b1" providerId="ADAL" clId="{B4033760-F8A0-7C47-A670-2D6AF805B6E9}" dt="2023-11-11T14:04:04.691" v="368" actId="207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mod">
            <ac:chgData name="Chuck Tomasi" userId="79514c44-a18e-4aaa-84b1-18f74099d6b1" providerId="ADAL" clId="{B4033760-F8A0-7C47-A670-2D6AF805B6E9}" dt="2023-11-11T14:06:53.438" v="397" actId="207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add mod">
            <ac:chgData name="Chuck Tomasi" userId="79514c44-a18e-4aaa-84b1-18f74099d6b1" providerId="ADAL" clId="{B4033760-F8A0-7C47-A670-2D6AF805B6E9}" dt="2023-11-11T14:10:23.710" v="445"/>
            <ac:spMkLst>
              <pc:docMk/>
              <pc:sldMasterMk cId="2317532505" sldId="2147483672"/>
              <pc:sldLayoutMk cId="4272125660" sldId="2147483697"/>
              <ac:spMk id="78" creationId="{95B524C6-7CA2-677E-7F75-48543A6FDB58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0" creationId="{28225C11-FED4-5FC7-072D-5A5A17F0A111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1" creationId="{7E845F4D-E32B-1929-95D2-E19B73E569D8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2" creationId="{A3B0FB93-BAD6-05A9-97E3-DE86E52D4F8C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3" creationId="{B9467FA9-B059-F796-F67F-1BC1059EF4FB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4" creationId="{BBEEF84D-2516-27E2-B11B-1B97F1D3EC74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5" creationId="{DBFBB401-B966-A74B-E09B-71937AD7EEC0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6" creationId="{D91AFC38-14D9-053A-7252-10B1C68A1E82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7" creationId="{B0E3C3D7-5495-FC8B-772D-AC487CD331DE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8" creationId="{FC0EA0D3-B652-EC20-7A54-7E49FADF20A3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89" creationId="{822830C7-2EFC-F330-1B04-DEF212BA01BB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0" creationId="{35F7BA46-A014-19C3-9FF7-A9D53FB1B659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1" creationId="{E8682D7B-5860-CA59-6D36-F34615E84019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2" creationId="{CE346438-832D-668F-F38D-C2C1FB0C7BDF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3" creationId="{891DF88B-772F-8645-8E85-10BD207ECB18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4" creationId="{14558B81-9D35-D53D-B1DC-DC01A2675B46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5" creationId="{013CC080-A428-B821-C1B3-D56D3551BF10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6" creationId="{4B96D9FA-CE20-9966-3B21-B201EA3F92BF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7" creationId="{C7E8D95C-37B4-E28B-E1F9-C39292201C9A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8" creationId="{34938186-55C8-A730-0698-BC58BADA4650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99" creationId="{5C3088BB-6CB7-8762-75A7-9C3B7066124A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0" creationId="{E88DC262-1052-6403-3045-1DE128C556CB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1" creationId="{6F23D33F-A269-9108-C2D9-99E769266EEB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2" creationId="{45C3BB39-3736-6E84-7B7D-DA0D17C9BD60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3" creationId="{3E53222B-0133-F9DB-BB4F-B4C370CF4A6E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4" creationId="{655BDE19-8A75-B4BE-5AC8-BDE9C5205AF9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5" creationId="{A726FC20-A25D-7D71-9484-61EF2CF7A26E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6" creationId="{848BAC5D-AFC9-6298-84C1-E14F29FE0434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7" creationId="{4ED6BF0A-0C2A-B491-4AF3-1E6AAEE39D60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8" creationId="{BEE7046C-50B1-F9A0-BC0A-2CB308E1B56E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09" creationId="{595F4673-37C4-D369-55B3-96E7EF554FC0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0" creationId="{33CCAF07-E623-C741-B0F7-CBEDCF2C80F5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1" creationId="{2DD68A79-C457-47EB-41FD-27157355C01B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2" creationId="{B711AF03-7D50-C7C8-D0AD-A9C5D2A0AE12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3" creationId="{A667BC4F-7DA4-1250-2E89-4188C0C82C9D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4" creationId="{D904BF19-51CD-7B77-4842-F0D2DB39AB92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5" creationId="{11083CAD-06CE-4D99-FF29-0E3FBE357569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6" creationId="{734148B0-414A-CF68-CD5F-5AC955604F2F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7" creationId="{D0AADDC0-4DD5-1496-697F-79D76E585402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8" creationId="{51EF28BD-088E-14B4-655F-5EA456FEFDB9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19" creationId="{4D76585E-E6E5-E424-7AD2-F089E77ECD29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20" creationId="{084ED319-294A-9956-0482-05D23694FD12}"/>
            </ac:spMkLst>
          </pc:spChg>
          <pc:spChg chg="mod">
            <ac:chgData name="Chuck Tomasi" userId="79514c44-a18e-4aaa-84b1-18f74099d6b1" providerId="ADAL" clId="{B4033760-F8A0-7C47-A670-2D6AF805B6E9}" dt="2023-11-11T14:23:10.450" v="542"/>
            <ac:spMkLst>
              <pc:docMk/>
              <pc:sldMasterMk cId="2317532505" sldId="2147483672"/>
              <pc:sldLayoutMk cId="4272125660" sldId="2147483697"/>
              <ac:spMk id="121" creationId="{A9ADE41B-570C-C935-4B9E-B3E717577D17}"/>
            </ac:spMkLst>
          </pc:spChg>
          <pc:grpChg chg="del">
            <ac:chgData name="Chuck Tomasi" userId="79514c44-a18e-4aaa-84b1-18f74099d6b1" providerId="ADAL" clId="{B4033760-F8A0-7C47-A670-2D6AF805B6E9}" dt="2023-11-11T14:23:10.074" v="541" actId="478"/>
            <ac:grpSpMkLst>
              <pc:docMk/>
              <pc:sldMasterMk cId="2317532505" sldId="2147483672"/>
              <pc:sldLayoutMk cId="4272125660" sldId="2147483697"/>
              <ac:grpSpMk id="20" creationId="{E838F582-6A60-CD62-9674-46F2F9DE3DFF}"/>
            </ac:grpSpMkLst>
          </pc:grpChg>
          <pc:grpChg chg="add mod">
            <ac:chgData name="Chuck Tomasi" userId="79514c44-a18e-4aaa-84b1-18f74099d6b1" providerId="ADAL" clId="{B4033760-F8A0-7C47-A670-2D6AF805B6E9}" dt="2023-11-11T14:23:10.450" v="542"/>
            <ac:grpSpMkLst>
              <pc:docMk/>
              <pc:sldMasterMk cId="2317532505" sldId="2147483672"/>
              <pc:sldLayoutMk cId="4272125660" sldId="2147483697"/>
              <ac:grpSpMk id="79" creationId="{8894C7F8-7832-3673-E321-E430E7601357}"/>
            </ac:grpSpMkLst>
          </pc:grpChg>
          <pc:picChg chg="add del mod">
            <ac:chgData name="Chuck Tomasi" userId="79514c44-a18e-4aaa-84b1-18f74099d6b1" providerId="ADAL" clId="{B4033760-F8A0-7C47-A670-2D6AF805B6E9}" dt="2023-11-11T13:52:50.970" v="305"/>
            <ac:picMkLst>
              <pc:docMk/>
              <pc:sldMasterMk cId="2317532505" sldId="2147483672"/>
              <pc:sldLayoutMk cId="4272125660" sldId="2147483697"/>
              <ac:picMk id="17" creationId="{134E850C-4DF7-47F4-44BD-77C8810EA84D}"/>
            </ac:picMkLst>
          </pc:picChg>
          <pc:picChg chg="add mod">
            <ac:chgData name="Chuck Tomasi" userId="79514c44-a18e-4aaa-84b1-18f74099d6b1" providerId="ADAL" clId="{B4033760-F8A0-7C47-A670-2D6AF805B6E9}" dt="2023-11-11T13:52:52.800" v="307"/>
            <ac:picMkLst>
              <pc:docMk/>
              <pc:sldMasterMk cId="2317532505" sldId="2147483672"/>
              <pc:sldLayoutMk cId="4272125660" sldId="2147483697"/>
              <ac:picMk id="21" creationId="{5CEFB3DF-A92A-8283-6A73-B609DEC4A9CE}"/>
            </ac:picMkLst>
          </pc:picChg>
          <pc:picChg chg="del">
            <ac:chgData name="Chuck Tomasi" userId="79514c44-a18e-4aaa-84b1-18f74099d6b1" providerId="ADAL" clId="{B4033760-F8A0-7C47-A670-2D6AF805B6E9}" dt="2023-11-11T13:52:52.209" v="306" actId="478"/>
            <ac:picMkLst>
              <pc:docMk/>
              <pc:sldMasterMk cId="2317532505" sldId="2147483672"/>
              <pc:sldLayoutMk cId="4272125660" sldId="214748369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10:23.327" v="444" actId="478"/>
            <ac:cxnSpMkLst>
              <pc:docMk/>
              <pc:sldMasterMk cId="2317532505" sldId="2147483672"/>
              <pc:sldLayoutMk cId="4272125660" sldId="214748369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10:23.327" v="444" actId="478"/>
            <ac:cxnSpMkLst>
              <pc:docMk/>
              <pc:sldMasterMk cId="2317532505" sldId="2147483672"/>
              <pc:sldLayoutMk cId="4272125660" sldId="214748369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10:23.327" v="444" actId="478"/>
            <ac:cxnSpMkLst>
              <pc:docMk/>
              <pc:sldMasterMk cId="2317532505" sldId="2147483672"/>
              <pc:sldLayoutMk cId="4272125660" sldId="214748369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10:23.710" v="445"/>
            <ac:cxnSpMkLst>
              <pc:docMk/>
              <pc:sldMasterMk cId="2317532505" sldId="2147483672"/>
              <pc:sldLayoutMk cId="4272125660" sldId="2147483697"/>
              <ac:cxnSpMk id="62" creationId="{E1D7F54D-391D-4BC4-7B8D-5ED021087B4B}"/>
            </ac:cxnSpMkLst>
          </pc:cxnChg>
          <pc:cxnChg chg="add mod">
            <ac:chgData name="Chuck Tomasi" userId="79514c44-a18e-4aaa-84b1-18f74099d6b1" providerId="ADAL" clId="{B4033760-F8A0-7C47-A670-2D6AF805B6E9}" dt="2023-11-11T14:10:23.710" v="445"/>
            <ac:cxnSpMkLst>
              <pc:docMk/>
              <pc:sldMasterMk cId="2317532505" sldId="2147483672"/>
              <pc:sldLayoutMk cId="4272125660" sldId="2147483697"/>
              <ac:cxnSpMk id="76" creationId="{016C228C-AAAE-8C2E-D776-07B809F461A4}"/>
            </ac:cxnSpMkLst>
          </pc:cxnChg>
          <pc:cxnChg chg="add mod">
            <ac:chgData name="Chuck Tomasi" userId="79514c44-a18e-4aaa-84b1-18f74099d6b1" providerId="ADAL" clId="{B4033760-F8A0-7C47-A670-2D6AF805B6E9}" dt="2023-11-11T14:10:23.710" v="445"/>
            <ac:cxnSpMkLst>
              <pc:docMk/>
              <pc:sldMasterMk cId="2317532505" sldId="2147483672"/>
              <pc:sldLayoutMk cId="4272125660" sldId="2147483697"/>
              <ac:cxnSpMk id="77" creationId="{E8149514-52F9-2322-7867-EC6E43336D9E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23:31.362" v="547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B4033760-F8A0-7C47-A670-2D6AF805B6E9}" dt="2023-11-11T14:10:30.163" v="446" actId="478"/>
            <ac:spMkLst>
              <pc:docMk/>
              <pc:sldMasterMk cId="2317532505" sldId="2147483672"/>
              <pc:sldLayoutMk cId="1463208559" sldId="214748369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B4033760-F8A0-7C47-A670-2D6AF805B6E9}" dt="2023-11-11T14:10:30.163" v="446" actId="478"/>
            <ac:spMkLst>
              <pc:docMk/>
              <pc:sldMasterMk cId="2317532505" sldId="2147483672"/>
              <pc:sldLayoutMk cId="1463208559" sldId="2147483698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B4033760-F8A0-7C47-A670-2D6AF805B6E9}" dt="2023-11-11T13:53:06.822" v="310" actId="478"/>
            <ac:spMkLst>
              <pc:docMk/>
              <pc:sldMasterMk cId="2317532505" sldId="2147483672"/>
              <pc:sldLayoutMk cId="1463208559" sldId="2147483698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B4033760-F8A0-7C47-A670-2D6AF805B6E9}" dt="2023-11-11T14:10:30.163" v="446" actId="478"/>
            <ac:spMkLst>
              <pc:docMk/>
              <pc:sldMasterMk cId="2317532505" sldId="2147483672"/>
              <pc:sldLayoutMk cId="1463208559" sldId="2147483698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B4033760-F8A0-7C47-A670-2D6AF805B6E9}" dt="2023-11-11T13:53:07.279" v="311"/>
            <ac:spMkLst>
              <pc:docMk/>
              <pc:sldMasterMk cId="2317532505" sldId="2147483672"/>
              <pc:sldLayoutMk cId="1463208559" sldId="2147483698"/>
              <ac:spMk id="16" creationId="{6A07A961-1349-5A29-5096-8A7F805A5B03}"/>
            </ac:spMkLst>
          </pc:spChg>
          <pc:spChg chg="add mod">
            <ac:chgData name="Chuck Tomasi" userId="79514c44-a18e-4aaa-84b1-18f74099d6b1" providerId="ADAL" clId="{B4033760-F8A0-7C47-A670-2D6AF805B6E9}" dt="2023-11-11T13:53:07.279" v="311"/>
            <ac:spMkLst>
              <pc:docMk/>
              <pc:sldMasterMk cId="2317532505" sldId="2147483672"/>
              <pc:sldLayoutMk cId="1463208559" sldId="2147483698"/>
              <ac:spMk id="18" creationId="{AEB5C98F-81A3-4AEE-9296-32E7D0C87A5A}"/>
            </ac:spMkLst>
          </pc:spChg>
          <pc:spChg chg="add mod">
            <ac:chgData name="Chuck Tomasi" userId="79514c44-a18e-4aaa-84b1-18f74099d6b1" providerId="ADAL" clId="{B4033760-F8A0-7C47-A670-2D6AF805B6E9}" dt="2023-11-11T14:10:30.514" v="447"/>
            <ac:spMkLst>
              <pc:docMk/>
              <pc:sldMasterMk cId="2317532505" sldId="2147483672"/>
              <pc:sldLayoutMk cId="1463208559" sldId="2147483698"/>
              <ac:spMk id="19" creationId="{1AFCF2BB-83AA-0D43-B4A1-B3DA74E0CFDB}"/>
            </ac:spMkLst>
          </pc:spChg>
          <pc:spChg chg="add mod">
            <ac:chgData name="Chuck Tomasi" userId="79514c44-a18e-4aaa-84b1-18f74099d6b1" providerId="ADAL" clId="{B4033760-F8A0-7C47-A670-2D6AF805B6E9}" dt="2023-11-11T14:10:30.514" v="447"/>
            <ac:spMkLst>
              <pc:docMk/>
              <pc:sldMasterMk cId="2317532505" sldId="2147483672"/>
              <pc:sldLayoutMk cId="1463208559" sldId="2147483698"/>
              <ac:spMk id="20" creationId="{90A5A167-7099-D481-9F7A-DACA8E83275B}"/>
            </ac:spMkLst>
          </pc:spChg>
          <pc:spChg chg="add mod">
            <ac:chgData name="Chuck Tomasi" userId="79514c44-a18e-4aaa-84b1-18f74099d6b1" providerId="ADAL" clId="{B4033760-F8A0-7C47-A670-2D6AF805B6E9}" dt="2023-11-11T14:10:30.514" v="447"/>
            <ac:spMkLst>
              <pc:docMk/>
              <pc:sldMasterMk cId="2317532505" sldId="2147483672"/>
              <pc:sldLayoutMk cId="1463208559" sldId="2147483698"/>
              <ac:spMk id="24" creationId="{A4AF001C-1B3C-1D91-DF50-02B8710B2513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58" creationId="{07CCE2B9-AF4C-0756-6B16-8613063FC3BD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59" creationId="{4B64A72F-6BF3-54D7-0597-951AA23901CE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60" creationId="{90A821F9-31C0-3AD9-A061-EA9C35D0EAF7}"/>
            </ac:spMkLst>
          </pc:spChg>
          <pc:spChg chg="del">
            <ac:chgData name="Chuck Tomasi" userId="79514c44-a18e-4aaa-84b1-18f74099d6b1" providerId="ADAL" clId="{B4033760-F8A0-7C47-A670-2D6AF805B6E9}" dt="2023-11-11T13:53:06.822" v="310" actId="478"/>
            <ac:spMkLst>
              <pc:docMk/>
              <pc:sldMasterMk cId="2317532505" sldId="2147483672"/>
              <pc:sldLayoutMk cId="1463208559" sldId="2147483698"/>
              <ac:spMk id="61" creationId="{36010B8B-F055-2546-BA80-996D78F9494F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62" creationId="{E9318CCE-E5B1-C23F-DF59-24B973CD6938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63" creationId="{6EFC6C42-9ED3-EDFF-6866-BA126B7EEE74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mod">
            <ac:chgData name="Chuck Tomasi" userId="79514c44-a18e-4aaa-84b1-18f74099d6b1" providerId="ADAL" clId="{B4033760-F8A0-7C47-A670-2D6AF805B6E9}" dt="2023-11-11T14:04:20.274" v="371" actId="207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mod">
            <ac:chgData name="Chuck Tomasi" userId="79514c44-a18e-4aaa-84b1-18f74099d6b1" providerId="ADAL" clId="{B4033760-F8A0-7C47-A670-2D6AF805B6E9}" dt="2023-11-11T14:07:00.219" v="399" actId="207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77" creationId="{9BFF1609-0861-DD92-4F38-E9A7E4CD1A3A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2" creationId="{FE18FED4-F639-AA9D-1919-528EAEA91865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3" creationId="{0598FA1E-6A5D-BDEA-ED18-A8A8C2F60849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4" creationId="{301CE536-52FD-CD81-5E10-F1314A252DEC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5" creationId="{DCEF933C-A7CB-E390-F1A7-8F23D15B3EB1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6" creationId="{671D1244-DAD5-2332-98BF-A3CE101AA167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7" creationId="{9578E139-87ED-7B4A-3803-08247C2D3CFE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8" creationId="{A817014B-BBE9-327D-7009-F08B0E68FF8B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89" creationId="{5956DE74-127D-ECBB-B748-173786EB1E2B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0" creationId="{E7A74EC8-6D81-F477-496B-4B5AA521CADA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1" creationId="{9A876D52-8FC8-B608-BE4B-57ECF28087A8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2" creationId="{C9DC043B-76F7-A552-6D77-26B8FC49FC9C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3" creationId="{69C7E0F1-3F6A-81E4-6AD0-F0856E3E3712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4" creationId="{0A52C8D2-80CB-F58A-DA1A-BE2D282D1EC4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5" creationId="{590177D6-18F6-8E4D-8F3B-025436ED3E38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6" creationId="{784ED733-7FBA-75A7-CC28-6DCD06491645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7" creationId="{36499625-73A8-E75D-F78F-FA3FA1AC519D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8" creationId="{088AB839-AEA7-EB12-8410-234778BA3393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99" creationId="{E8392566-C086-E101-10CD-89F5DA543DE5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0" creationId="{96170421-DA97-9E46-DCEA-27E0EA7E0AF9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1" creationId="{F3D6DED8-6C60-0623-D4D5-D18B6F75AF22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2" creationId="{731015F2-B57F-0666-73DB-431B8DC0F29D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3" creationId="{43F887ED-B9AD-5666-8ED9-29141D0FEA7C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4" creationId="{052C62E8-6932-3B95-31F9-0968825883CD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5" creationId="{3E6FE2B5-BC5D-8EBF-2E25-9E6DD3E91AF8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6" creationId="{BE40EBB4-032E-40BA-6A19-BAFC6AFCD73B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8" creationId="{A7539B9B-8CB1-7ADC-BC68-12E3C90EF10D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09" creationId="{7F8E0B46-971D-1B38-BFD4-F6C9C928B58E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0" creationId="{00B323C6-FA27-E50F-30A4-7373C4EE72DB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1" creationId="{C5495BCA-744A-BF10-AB1A-B44750C62D97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2" creationId="{9169442A-9C4C-4129-DA4F-8E7EEC275F04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3" creationId="{C719A1F5-7D20-7488-B011-25252BEDAC56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4" creationId="{0BEBC045-B441-E928-C29D-A9358E240968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5" creationId="{FD227A5F-553C-52B5-0529-6D9372AFC94A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6" creationId="{0BE55A45-C686-E20F-457D-64D7EEF571E1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7" creationId="{804E1E45-B703-C969-847C-B037109625B9}"/>
            </ac:spMkLst>
          </pc:spChg>
          <pc:spChg chg="mod">
            <ac:chgData name="Chuck Tomasi" userId="79514c44-a18e-4aaa-84b1-18f74099d6b1" providerId="ADAL" clId="{B4033760-F8A0-7C47-A670-2D6AF805B6E9}" dt="2023-11-11T14:23:31.362" v="547"/>
            <ac:spMkLst>
              <pc:docMk/>
              <pc:sldMasterMk cId="2317532505" sldId="2147483672"/>
              <pc:sldLayoutMk cId="1463208559" sldId="2147483698"/>
              <ac:spMk id="118" creationId="{5D5D1855-3E40-1350-9D50-72A9D8E007CE}"/>
            </ac:spMkLst>
          </pc:spChg>
          <pc:grpChg chg="add mod">
            <ac:chgData name="Chuck Tomasi" userId="79514c44-a18e-4aaa-84b1-18f74099d6b1" providerId="ADAL" clId="{B4033760-F8A0-7C47-A670-2D6AF805B6E9}" dt="2023-11-11T14:23:31.362" v="547"/>
            <ac:grpSpMkLst>
              <pc:docMk/>
              <pc:sldMasterMk cId="2317532505" sldId="2147483672"/>
              <pc:sldLayoutMk cId="1463208559" sldId="2147483698"/>
              <ac:grpSpMk id="25" creationId="{193CD6A9-BD61-C596-B7AF-6E4BCC7A0A30}"/>
            </ac:grpSpMkLst>
          </pc:grpChg>
          <pc:grpChg chg="del">
            <ac:chgData name="Chuck Tomasi" userId="79514c44-a18e-4aaa-84b1-18f74099d6b1" providerId="ADAL" clId="{B4033760-F8A0-7C47-A670-2D6AF805B6E9}" dt="2023-11-11T14:23:30.660" v="546" actId="478"/>
            <ac:grpSpMkLst>
              <pc:docMk/>
              <pc:sldMasterMk cId="2317532505" sldId="2147483672"/>
              <pc:sldLayoutMk cId="1463208559" sldId="2147483698"/>
              <ac:grpSpMk id="26" creationId="{CA0D5269-0A4C-91D0-2CF9-BDA834FF4830}"/>
            </ac:grpSpMkLst>
          </pc:grpChg>
          <pc:picChg chg="add mod">
            <ac:chgData name="Chuck Tomasi" userId="79514c44-a18e-4aaa-84b1-18f74099d6b1" providerId="ADAL" clId="{B4033760-F8A0-7C47-A670-2D6AF805B6E9}" dt="2023-11-11T13:53:07.279" v="311"/>
            <ac:picMkLst>
              <pc:docMk/>
              <pc:sldMasterMk cId="2317532505" sldId="2147483672"/>
              <pc:sldLayoutMk cId="1463208559" sldId="2147483698"/>
              <ac:picMk id="17" creationId="{218774F6-56E1-591B-082F-8B853B48D34F}"/>
            </ac:picMkLst>
          </pc:picChg>
          <pc:picChg chg="del">
            <ac:chgData name="Chuck Tomasi" userId="79514c44-a18e-4aaa-84b1-18f74099d6b1" providerId="ADAL" clId="{B4033760-F8A0-7C47-A670-2D6AF805B6E9}" dt="2023-11-11T13:53:06.822" v="310" actId="478"/>
            <ac:picMkLst>
              <pc:docMk/>
              <pc:sldMasterMk cId="2317532505" sldId="2147483672"/>
              <pc:sldLayoutMk cId="1463208559" sldId="2147483698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B4033760-F8A0-7C47-A670-2D6AF805B6E9}" dt="2023-11-11T14:10:30.163" v="446" actId="478"/>
            <ac:cxnSpMkLst>
              <pc:docMk/>
              <pc:sldMasterMk cId="2317532505" sldId="2147483672"/>
              <pc:sldLayoutMk cId="1463208559" sldId="214748369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B4033760-F8A0-7C47-A670-2D6AF805B6E9}" dt="2023-11-11T14:10:30.163" v="446" actId="478"/>
            <ac:cxnSpMkLst>
              <pc:docMk/>
              <pc:sldMasterMk cId="2317532505" sldId="2147483672"/>
              <pc:sldLayoutMk cId="1463208559" sldId="214748369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B4033760-F8A0-7C47-A670-2D6AF805B6E9}" dt="2023-11-11T14:10:30.163" v="446" actId="478"/>
            <ac:cxnSpMkLst>
              <pc:docMk/>
              <pc:sldMasterMk cId="2317532505" sldId="2147483672"/>
              <pc:sldLayoutMk cId="1463208559" sldId="214748369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B4033760-F8A0-7C47-A670-2D6AF805B6E9}" dt="2023-11-11T14:10:30.514" v="447"/>
            <ac:cxnSpMkLst>
              <pc:docMk/>
              <pc:sldMasterMk cId="2317532505" sldId="2147483672"/>
              <pc:sldLayoutMk cId="1463208559" sldId="2147483698"/>
              <ac:cxnSpMk id="21" creationId="{032CB614-1CB7-ADEB-8627-80E36F9A4B6D}"/>
            </ac:cxnSpMkLst>
          </pc:cxnChg>
          <pc:cxnChg chg="add mod">
            <ac:chgData name="Chuck Tomasi" userId="79514c44-a18e-4aaa-84b1-18f74099d6b1" providerId="ADAL" clId="{B4033760-F8A0-7C47-A670-2D6AF805B6E9}" dt="2023-11-11T14:10:30.514" v="447"/>
            <ac:cxnSpMkLst>
              <pc:docMk/>
              <pc:sldMasterMk cId="2317532505" sldId="2147483672"/>
              <pc:sldLayoutMk cId="1463208559" sldId="2147483698"/>
              <ac:cxnSpMk id="22" creationId="{9654603B-237A-EB4F-07D7-BB7E8C321762}"/>
            </ac:cxnSpMkLst>
          </pc:cxnChg>
          <pc:cxnChg chg="add mod">
            <ac:chgData name="Chuck Tomasi" userId="79514c44-a18e-4aaa-84b1-18f74099d6b1" providerId="ADAL" clId="{B4033760-F8A0-7C47-A670-2D6AF805B6E9}" dt="2023-11-11T14:10:30.514" v="447"/>
            <ac:cxnSpMkLst>
              <pc:docMk/>
              <pc:sldMasterMk cId="2317532505" sldId="2147483672"/>
              <pc:sldLayoutMk cId="1463208559" sldId="2147483698"/>
              <ac:cxnSpMk id="23" creationId="{8BBFA651-3F82-3D28-2DC9-6589AC05935E}"/>
            </ac:cxnSpMkLst>
          </pc:cxnChg>
        </pc:sldLayoutChg>
        <pc:sldLayoutChg chg="addSp delSp modSp mod">
          <pc:chgData name="Chuck Tomasi" userId="79514c44-a18e-4aaa-84b1-18f74099d6b1" providerId="ADAL" clId="{B4033760-F8A0-7C47-A670-2D6AF805B6E9}" dt="2023-11-11T14:05:13.455" v="375" actId="207"/>
          <pc:sldLayoutMkLst>
            <pc:docMk/>
            <pc:sldMasterMk cId="2317532505" sldId="2147483672"/>
            <pc:sldLayoutMk cId="370519648" sldId="2147483699"/>
          </pc:sldLayoutMkLst>
          <pc:spChg chg="add mod">
            <ac:chgData name="Chuck Tomasi" userId="79514c44-a18e-4aaa-84b1-18f74099d6b1" providerId="ADAL" clId="{B4033760-F8A0-7C47-A670-2D6AF805B6E9}" dt="2023-11-11T14:04:53.649" v="373"/>
            <ac:spMkLst>
              <pc:docMk/>
              <pc:sldMasterMk cId="2317532505" sldId="2147483672"/>
              <pc:sldLayoutMk cId="370519648" sldId="2147483699"/>
              <ac:spMk id="2" creationId="{4EF54F45-85A2-31BD-160E-A7705AB0B917}"/>
            </ac:spMkLst>
          </pc:spChg>
          <pc:spChg chg="add mod">
            <ac:chgData name="Chuck Tomasi" userId="79514c44-a18e-4aaa-84b1-18f74099d6b1" providerId="ADAL" clId="{B4033760-F8A0-7C47-A670-2D6AF805B6E9}" dt="2023-11-11T14:04:53.649" v="373"/>
            <ac:spMkLst>
              <pc:docMk/>
              <pc:sldMasterMk cId="2317532505" sldId="2147483672"/>
              <pc:sldLayoutMk cId="370519648" sldId="2147483699"/>
              <ac:spMk id="4" creationId="{F3B94AB2-293C-89E1-9F6C-11377A76AAF1}"/>
            </ac:spMkLst>
          </pc:spChg>
          <pc:spChg chg="mod">
            <ac:chgData name="Chuck Tomasi" userId="79514c44-a18e-4aaa-84b1-18f74099d6b1" providerId="ADAL" clId="{B4033760-F8A0-7C47-A670-2D6AF805B6E9}" dt="2023-11-11T13:48:59.223" v="252" actId="207"/>
            <ac:spMkLst>
              <pc:docMk/>
              <pc:sldMasterMk cId="2317532505" sldId="2147483672"/>
              <pc:sldLayoutMk cId="370519648" sldId="2147483699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B4033760-F8A0-7C47-A670-2D6AF805B6E9}" dt="2023-11-11T14:04:52.728" v="372" actId="478"/>
            <ac:spMkLst>
              <pc:docMk/>
              <pc:sldMasterMk cId="2317532505" sldId="2147483672"/>
              <pc:sldLayoutMk cId="370519648" sldId="2147483699"/>
              <ac:spMk id="7" creationId="{3A1FF5CD-CBFA-137B-77C1-DD44C676E50B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mod">
            <ac:chgData name="Chuck Tomasi" userId="79514c44-a18e-4aaa-84b1-18f74099d6b1" providerId="ADAL" clId="{B4033760-F8A0-7C47-A670-2D6AF805B6E9}" dt="2023-11-11T13:58:44.119" v="324" actId="207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mod">
            <ac:chgData name="Chuck Tomasi" userId="79514c44-a18e-4aaa-84b1-18f74099d6b1" providerId="ADAL" clId="{B4033760-F8A0-7C47-A670-2D6AF805B6E9}" dt="2023-11-11T14:05:13.455" v="375" actId="207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spChg chg="del">
            <ac:chgData name="Chuck Tomasi" userId="79514c44-a18e-4aaa-84b1-18f74099d6b1" providerId="ADAL" clId="{B4033760-F8A0-7C47-A670-2D6AF805B6E9}" dt="2023-11-11T14:04:52.728" v="372" actId="478"/>
            <ac:spMkLst>
              <pc:docMk/>
              <pc:sldMasterMk cId="2317532505" sldId="2147483672"/>
              <pc:sldLayoutMk cId="370519648" sldId="2147483699"/>
              <ac:spMk id="92" creationId="{91E05106-0F16-C84E-F5AB-967103B81BB7}"/>
            </ac:spMkLst>
          </pc:spChg>
          <pc:graphicFrameChg chg="add mod">
            <ac:chgData name="Chuck Tomasi" userId="79514c44-a18e-4aaa-84b1-18f74099d6b1" providerId="ADAL" clId="{B4033760-F8A0-7C47-A670-2D6AF805B6E9}" dt="2023-11-11T14:04:53.649" v="373"/>
            <ac:graphicFrameMkLst>
              <pc:docMk/>
              <pc:sldMasterMk cId="2317532505" sldId="2147483672"/>
              <pc:sldLayoutMk cId="370519648" sldId="2147483699"/>
              <ac:graphicFrameMk id="3" creationId="{64D756CA-810A-7DA6-7DBF-C89608A81ED2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4:53.649" v="373"/>
            <ac:graphicFrameMkLst>
              <pc:docMk/>
              <pc:sldMasterMk cId="2317532505" sldId="2147483672"/>
              <pc:sldLayoutMk cId="370519648" sldId="2147483699"/>
              <ac:graphicFrameMk id="8" creationId="{12916B1C-5C91-C5D8-4CFD-B31FA782E888}"/>
            </ac:graphicFrameMkLst>
          </pc:graphicFrameChg>
          <pc:graphicFrameChg chg="del">
            <ac:chgData name="Chuck Tomasi" userId="79514c44-a18e-4aaa-84b1-18f74099d6b1" providerId="ADAL" clId="{B4033760-F8A0-7C47-A670-2D6AF805B6E9}" dt="2023-11-11T14:04:52.728" v="372" actId="478"/>
            <ac:graphicFrameMkLst>
              <pc:docMk/>
              <pc:sldMasterMk cId="2317532505" sldId="2147483672"/>
              <pc:sldLayoutMk cId="370519648" sldId="2147483699"/>
              <ac:graphicFrameMk id="79" creationId="{428858DE-05BF-6B0E-74F3-240CAF86F573}"/>
            </ac:graphicFrameMkLst>
          </pc:graphicFrameChg>
          <pc:graphicFrameChg chg="del">
            <ac:chgData name="Chuck Tomasi" userId="79514c44-a18e-4aaa-84b1-18f74099d6b1" providerId="ADAL" clId="{B4033760-F8A0-7C47-A670-2D6AF805B6E9}" dt="2023-11-11T14:04:52.728" v="372" actId="478"/>
            <ac:graphicFrameMkLst>
              <pc:docMk/>
              <pc:sldMasterMk cId="2317532505" sldId="2147483672"/>
              <pc:sldLayoutMk cId="370519648" sldId="2147483699"/>
              <ac:graphicFrameMk id="93" creationId="{6FD185E8-78BC-9629-71DC-F95212B6009D}"/>
            </ac:graphicFrameMkLst>
          </pc:graphicFrameChg>
          <pc:picChg chg="mod">
            <ac:chgData name="Chuck Tomasi" userId="79514c44-a18e-4aaa-84b1-18f74099d6b1" providerId="ADAL" clId="{B4033760-F8A0-7C47-A670-2D6AF805B6E9}" dt="2023-11-11T13:49:08.558" v="253" actId="207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18:57.194" v="489" actId="1076"/>
          <pc:sldLayoutMkLst>
            <pc:docMk/>
            <pc:sldMasterMk cId="2317532505" sldId="2147483672"/>
            <pc:sldLayoutMk cId="525607887" sldId="2147483701"/>
          </pc:sldLayoutMkLst>
          <pc:spChg chg="del mod">
            <ac:chgData name="Chuck Tomasi" userId="79514c44-a18e-4aaa-84b1-18f74099d6b1" providerId="ADAL" clId="{B4033760-F8A0-7C47-A670-2D6AF805B6E9}" dt="2023-11-11T13:49:30.931" v="258" actId="478"/>
            <ac:spMkLst>
              <pc:docMk/>
              <pc:sldMasterMk cId="2317532505" sldId="2147483672"/>
              <pc:sldLayoutMk cId="525607887" sldId="2147483701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" creationId="{63518C07-B1D3-D301-C7CE-1FA53639EE8B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6" creationId="{E8E1434D-0FDF-13B1-DACC-E94109BFF3DC}"/>
            </ac:spMkLst>
          </pc:spChg>
          <pc:spChg chg="del">
            <ac:chgData name="Chuck Tomasi" userId="79514c44-a18e-4aaa-84b1-18f74099d6b1" providerId="ADAL" clId="{B4033760-F8A0-7C47-A670-2D6AF805B6E9}" dt="2023-11-11T14:07:31.727" v="400" actId="478"/>
            <ac:spMkLst>
              <pc:docMk/>
              <pc:sldMasterMk cId="2317532505" sldId="2147483672"/>
              <pc:sldLayoutMk cId="525607887" sldId="214748370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2" creationId="{0C91B49D-465A-6C53-E293-29C78E8854B1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3" creationId="{455C9C98-91EB-9DA3-5EF4-E42FB2F01D5D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4" creationId="{97557F68-6F32-F313-FA98-7EA29E14F904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5" creationId="{321AD89F-0632-7CAF-61E6-FA6763AF5534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6" creationId="{794BE9F1-0342-07E1-12F2-3AF11EB9116F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7" creationId="{833C8377-677A-8ADE-52DD-238B375514C7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8" creationId="{035F30A7-E47B-A050-C94A-DD1DD38B25E6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59" creationId="{17E213A9-BE1C-196E-E343-719DBE83FB77}"/>
            </ac:spMkLst>
          </pc:spChg>
          <pc:spChg chg="mod">
            <ac:chgData name="Chuck Tomasi" userId="79514c44-a18e-4aaa-84b1-18f74099d6b1" providerId="ADAL" clId="{B4033760-F8A0-7C47-A670-2D6AF805B6E9}" dt="2023-11-11T13:58:49.797" v="325" actId="207"/>
            <ac:spMkLst>
              <pc:docMk/>
              <pc:sldMasterMk cId="2317532505" sldId="2147483672"/>
              <pc:sldLayoutMk cId="525607887" sldId="2147483701"/>
              <ac:spMk id="61" creationId="{746621FE-5923-1992-5FF3-D8DFFC302F90}"/>
            </ac:spMkLst>
          </pc:spChg>
          <pc:spChg chg="mod">
            <ac:chgData name="Chuck Tomasi" userId="79514c44-a18e-4aaa-84b1-18f74099d6b1" providerId="ADAL" clId="{B4033760-F8A0-7C47-A670-2D6AF805B6E9}" dt="2023-11-11T14:05:18.392" v="376" actId="207"/>
            <ac:spMkLst>
              <pc:docMk/>
              <pc:sldMasterMk cId="2317532505" sldId="2147483672"/>
              <pc:sldLayoutMk cId="525607887" sldId="2147483701"/>
              <ac:spMk id="62" creationId="{36E23C24-AD80-30C0-285A-1F0A1DB47854}"/>
            </ac:spMkLst>
          </pc:spChg>
          <pc:spChg chg="add mod">
            <ac:chgData name="Chuck Tomasi" userId="79514c44-a18e-4aaa-84b1-18f74099d6b1" providerId="ADAL" clId="{B4033760-F8A0-7C47-A670-2D6AF805B6E9}" dt="2023-11-11T13:49:41.927" v="260" actId="167"/>
            <ac:spMkLst>
              <pc:docMk/>
              <pc:sldMasterMk cId="2317532505" sldId="2147483672"/>
              <pc:sldLayoutMk cId="525607887" sldId="2147483701"/>
              <ac:spMk id="63" creationId="{F57399EE-4F4A-1203-41E6-A35D02094AEE}"/>
            </ac:spMkLst>
          </pc:spChg>
          <pc:spChg chg="add mod">
            <ac:chgData name="Chuck Tomasi" userId="79514c44-a18e-4aaa-84b1-18f74099d6b1" providerId="ADAL" clId="{B4033760-F8A0-7C47-A670-2D6AF805B6E9}" dt="2023-11-11T14:07:32.544" v="401"/>
            <ac:spMkLst>
              <pc:docMk/>
              <pc:sldMasterMk cId="2317532505" sldId="2147483672"/>
              <pc:sldLayoutMk cId="525607887" sldId="2147483701"/>
              <ac:spMk id="65" creationId="{0E8C3EA1-AABB-5DFC-FEB6-72AE84BCAB1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68" creationId="{135E5AD0-45BF-61C0-022E-3CD7E94AAB3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69" creationId="{196E73E6-C78D-F0BF-F1BF-71576966E55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0" creationId="{68740F40-1344-D61E-182F-2DD030B0458A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1" creationId="{F865B0DC-DDCD-829F-50DC-9CC5333FD49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2" creationId="{708BDE87-F5AF-33C0-C5D2-365D800F354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3" creationId="{0D8201BD-8B91-C162-08DC-367616B5A55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4" creationId="{8A1DF632-28E8-F109-2F44-9DA53F80B60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5" creationId="{A24781BF-8346-508E-0755-4379A119C4C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6" creationId="{3AD43B85-9C28-E27A-DFAF-083B829F744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7" creationId="{5F211F78-BF82-4F1D-3BD2-261E12C1F0E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8" creationId="{8D385126-BF0E-4217-2F48-5D1FE157A40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79" creationId="{B76B4D19-5EA4-6201-D88F-0B410D27C44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0" creationId="{EE07ABB8-A67C-8B72-E21A-99F10AD6698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1" creationId="{706C4E7F-2479-6933-A97B-AEF82E72371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2" creationId="{495E250B-5A27-003D-B62D-38FAC5C2FC0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3" creationId="{64DBCFD7-5153-F29C-F008-CB308E82256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4" creationId="{84926DF0-FCC7-7774-61F0-6CA39ACE2DD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5" creationId="{80836532-EB83-DFAC-B05A-4A51BD322B2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6" creationId="{99D524C3-9048-DB0C-1F89-D88741365FE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7" creationId="{23791409-7DDE-B308-136A-7CA13203FBD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8" creationId="{DC14BFB3-DA3D-0DE1-F888-3B4B003C668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89" creationId="{4A378857-7C45-1A94-B50E-C8B819EC726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0" creationId="{9BB2C891-394A-B8E5-A960-0E0BF247521C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1" creationId="{0EE11361-7D11-AE59-0C0C-155C4CC8400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2" creationId="{97704E90-B8BE-6382-91D9-920F61E660C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3" creationId="{85E023E5-3411-09D0-2A2E-9B5471AC337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4" creationId="{1A9DA2BE-E314-48F2-BF41-4E98C74654A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5" creationId="{C47766EC-6EB8-B16A-FF83-4CAE89F43C6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6" creationId="{B33B8B86-77EA-E504-0508-6D636290142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7" creationId="{292A1B67-8272-80D8-5762-BFBD7FDF16A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8" creationId="{F0BF5F6E-D906-AF92-98D6-FCD75A6FCFE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99" creationId="{5E16A02F-63B5-6384-8124-60830630C62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0" creationId="{4A2B83B3-857A-1533-C6CA-1BC5A72BE4B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1" creationId="{9538FBDA-1B5A-713E-5C10-A68B3E1BFBAE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2" creationId="{D99303AA-B49E-DC30-B7B5-F0FC5632EFDA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3" creationId="{78BA8BE8-2EDC-9A78-BD3B-E722B1687E4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4" creationId="{40A25F4A-9C9F-D691-5D9D-1CDE7B0C2B0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5" creationId="{88A4C86B-40C3-565E-9433-300131DF5F5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6" creationId="{A7730228-56F0-D1F3-8436-0028D58340C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7" creationId="{D7558027-8008-7825-C30F-221B3CD34AF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8" creationId="{04A0E52E-DC83-CB02-232C-6928FC7AE87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09" creationId="{6238DCE2-8086-A2EB-BF81-BC574D152F1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1" creationId="{CDA9E325-54C6-ED1C-9648-4B673C905FF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2" creationId="{78F59C6E-B56B-8497-9B4F-7D37F8A3491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3" creationId="{B6C9BF75-E727-90B3-29B0-1E61AD7E72F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4" creationId="{D02B590C-D61A-FBD3-71DA-9FCF76180FC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5" creationId="{6B81B036-508D-93B1-7797-1A2B00115DE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6" creationId="{8B42A8CE-B4C5-C600-C85C-24AF12DBC62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7" creationId="{02118528-5554-F851-1B72-2AC1C6D44ED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8" creationId="{1EABCE53-641A-1DCA-2C66-1F4707EBA5B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19" creationId="{791A3579-A2D6-CA9C-31AF-39EBD8E7208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0" creationId="{B40AE299-A9CD-7382-0F2C-DB114C6514B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1" creationId="{1114D7C3-36A7-2468-95A9-302BF7099A1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2" creationId="{CFD13E86-6E78-3F80-701A-969A9C63F7FA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3" creationId="{C888985F-E461-06A6-F73B-B15B28FE152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4" creationId="{169B6327-C494-DA16-F368-AB4FE09620C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5" creationId="{7B5D40F8-A616-EA7F-AB5E-6FBA0F68E46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6" creationId="{153EBDBC-FFD7-89E0-031D-3BB670E446C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7" creationId="{B8DE78EE-C090-A097-C95B-CC321370BC0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8" creationId="{91167527-7740-D048-8DB3-35BA9BC42EB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29" creationId="{986587AD-D20B-67F4-5815-65C682BD1B6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0" creationId="{4A7B8859-90BC-69D1-FC01-87D43196551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1" creationId="{B4316A1E-D5AF-FCA9-0D42-F0D27CB2380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2" creationId="{E35E12C5-CA0F-33D0-7C14-08211C5C934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3" creationId="{74CCED98-8222-89C4-1576-F9BEBE48E79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4" creationId="{FE0D9C45-EB6E-9975-7F76-178711A0EF8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5" creationId="{9521B095-8CAA-703F-7983-934974E93B6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6" creationId="{FD651B38-578E-9B2B-955A-BB8984208D8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7" creationId="{B2116F92-80C0-0A1C-9CC4-3D669A09978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8" creationId="{E875936C-53BC-E8F4-B5FF-D945B137989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39" creationId="{1227F570-B674-5D8C-F382-1CCD5DDE399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0" creationId="{629CA460-FDF1-49D5-D2C7-39FF57EA254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1" creationId="{ABF735C9-FD50-9F0C-1CB8-32149C22C50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2" creationId="{57BDEC79-DEB0-2CBB-DA73-27CB152B3A5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3" creationId="{2D44D8F1-DE1A-67A3-A76F-1EC56C4486F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4" creationId="{C7FCFDE0-5C7F-7898-959F-DDE897AFA2C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5" creationId="{E49C2886-6FF0-5C69-AC4C-60451DC2956A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6" creationId="{2DE5C509-C2DA-B6A7-6460-35DF10BC95E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7" creationId="{925A1BF7-3366-6A74-DE70-298E9BEA695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8" creationId="{EF08C56D-2A29-0956-5458-94A75B9F5C4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49" creationId="{4A05A882-1914-C89E-37AC-95F040EB654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0" creationId="{23BB4E32-7AF7-6996-7637-F3C3DF8CC64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1" creationId="{E0CDAC10-93BF-ADF7-1FA6-1DDC9DDDACC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2" creationId="{2FC024D7-6964-7754-5FAC-CBF04C00F32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3" creationId="{1211B753-BCFF-2436-2C61-B8D5BAC440C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4" creationId="{5F5DCFDE-BA28-9D4B-7A05-7FCCB6693D7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5" creationId="{D6DFAEA7-9AA0-AF72-EBB8-1635A1F93B8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6" creationId="{2F076B13-FCB2-3164-BEF5-0896DB93EA2A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7" creationId="{251C6A52-201D-AA53-88D2-23CE625513A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8" creationId="{75969693-5190-85F1-C225-D675E7F7A78C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59" creationId="{C64FFA85-5076-FFB2-C71D-11882D3C6D5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1" creationId="{3138E6C1-15A3-29A2-B22E-7E2E50A9E1F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2" creationId="{39DE0520-2226-B8EB-B9FB-8E37846070F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3" creationId="{53C33567-91E7-AEA6-7B09-49A79601208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4" creationId="{235BA7CB-5549-71AC-20C3-006CD63679F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5" creationId="{B7AF2891-954F-EAC7-92DD-BE4701953E92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6" creationId="{355CC18E-84A2-8484-B3DD-7880B6F9D8B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7" creationId="{E72E4620-D4DA-768E-5DA9-90D190DCCE8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8" creationId="{06D7E262-BF3B-8A73-B5EC-25222AEAF2F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69" creationId="{3F80610F-3686-8A70-75D8-ABC88217AB2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0" creationId="{EB980863-EECB-9985-E85D-86A12D057BF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1" creationId="{99DC5C0B-2A25-BE82-7D37-965EF7FF0B35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2" creationId="{8C606086-4AD3-4F97-0845-D2359449722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3" creationId="{72ACD551-9740-B623-A8F2-7F838C456CBB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4" creationId="{EF6067EC-7390-6AD8-FA68-DBC83529326F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5" creationId="{47A5B649-A804-93AF-84AD-6E0331C2092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6" creationId="{6A5C7579-7218-167D-4A52-C78296E4AB5C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7" creationId="{94BF7BD7-BBCA-B764-C5CF-BC9BDFF4E9A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8" creationId="{BC0F4499-AA6F-655E-000A-B115F506343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79" creationId="{5B968C58-E697-F721-BDCE-45A2E40F8E6C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0" creationId="{7A4EE271-5BD5-674D-412D-CD2D33265E9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1" creationId="{54E3416C-EBC1-D430-8CE2-EBCD30A5097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2" creationId="{1B757D03-48FC-6885-83E8-BEB8E6137CC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3" creationId="{0327C6C2-C2DB-B45A-7FFB-DA764E39EFFE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4" creationId="{F9A4EEC2-EDEE-1022-3B61-559C1C0C1A7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5" creationId="{E4F87D59-2CF3-9B6F-8BA7-2C1577EE0D3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6" creationId="{51442E79-5C83-5F81-9476-637603F3957E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7" creationId="{7CF7B2D1-93C5-E700-2D7D-C3C6ADF0E26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8" creationId="{0B7C554B-F90D-4717-7545-0E0775CC2FB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89" creationId="{172B37EA-4111-ECF5-9A3C-648D33BC42DE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0" creationId="{D464A193-5FEB-3D37-41AB-77CDC4978DC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1" creationId="{B94FA721-9FB5-349D-ED9B-28DC527D4E00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2" creationId="{0EC797A3-A494-6181-3ECD-7D2CBF3D4BE7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3" creationId="{5C4795AD-648E-03F1-4378-748E425E9F29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4" creationId="{C8FBCD94-9EA0-DFCD-B6B2-9BEF73A785A8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5" creationId="{8F94B67A-3A78-D09A-7B3B-EDC0824432A6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6" creationId="{73A7F61D-6FC9-EA10-075D-9E6E1CE262DE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7" creationId="{290EC966-F7DD-83E7-5BA1-F12A4D1F02BD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8" creationId="{2BFD8DF0-1E6C-DCDF-BF59-3726C26A7D51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199" creationId="{EE7DDEC4-FD8F-97E1-6C75-83A9C5F05943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200" creationId="{555AE8EA-9BFF-075C-39F4-C33D50A75B84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201" creationId="{89E5D219-27C9-EF62-AF18-3D29E26CD16E}"/>
            </ac:spMkLst>
          </pc:spChg>
          <pc:spChg chg="mod">
            <ac:chgData name="Chuck Tomasi" userId="79514c44-a18e-4aaa-84b1-18f74099d6b1" providerId="ADAL" clId="{B4033760-F8A0-7C47-A670-2D6AF805B6E9}" dt="2023-11-11T14:13:23.535" v="460"/>
            <ac:spMkLst>
              <pc:docMk/>
              <pc:sldMasterMk cId="2317532505" sldId="2147483672"/>
              <pc:sldLayoutMk cId="525607887" sldId="2147483701"/>
              <ac:spMk id="202" creationId="{F76293CC-440D-9A97-E803-640A906989B3}"/>
            </ac:spMkLst>
          </pc:spChg>
          <pc:grpChg chg="del">
            <ac:chgData name="Chuck Tomasi" userId="79514c44-a18e-4aaa-84b1-18f74099d6b1" providerId="ADAL" clId="{B4033760-F8A0-7C47-A670-2D6AF805B6E9}" dt="2023-11-11T14:18:40.692" v="487" actId="478"/>
            <ac:grpSpMkLst>
              <pc:docMk/>
              <pc:sldMasterMk cId="2317532505" sldId="2147483672"/>
              <pc:sldLayoutMk cId="525607887" sldId="2147483701"/>
              <ac:grpSpMk id="7" creationId="{F662DEB0-9743-E9CC-8A5B-DC482A932E61}"/>
            </ac:grpSpMkLst>
          </pc:grpChg>
          <pc:grpChg chg="add mod">
            <ac:chgData name="Chuck Tomasi" userId="79514c44-a18e-4aaa-84b1-18f74099d6b1" providerId="ADAL" clId="{B4033760-F8A0-7C47-A670-2D6AF805B6E9}" dt="2023-11-11T14:18:57.194" v="489" actId="1076"/>
            <ac:grpSpMkLst>
              <pc:docMk/>
              <pc:sldMasterMk cId="2317532505" sldId="2147483672"/>
              <pc:sldLayoutMk cId="525607887" sldId="2147483701"/>
              <ac:grpSpMk id="67" creationId="{8DE57944-BACE-43ED-1652-FC41BDB994F5}"/>
            </ac:grpSpMkLst>
          </pc:grpChg>
          <pc:grpChg chg="add del mod">
            <ac:chgData name="Chuck Tomasi" userId="79514c44-a18e-4aaa-84b1-18f74099d6b1" providerId="ADAL" clId="{B4033760-F8A0-7C47-A670-2D6AF805B6E9}" dt="2023-11-11T14:14:58.735" v="471" actId="21"/>
            <ac:grpSpMkLst>
              <pc:docMk/>
              <pc:sldMasterMk cId="2317532505" sldId="2147483672"/>
              <pc:sldLayoutMk cId="525607887" sldId="2147483701"/>
              <ac:grpSpMk id="110" creationId="{F22C28BE-222E-FF95-D596-9EA0697DD7D5}"/>
            </ac:grpSpMkLst>
          </pc:grpChg>
          <pc:grpChg chg="add del mod">
            <ac:chgData name="Chuck Tomasi" userId="79514c44-a18e-4aaa-84b1-18f74099d6b1" providerId="ADAL" clId="{B4033760-F8A0-7C47-A670-2D6AF805B6E9}" dt="2023-11-11T14:14:51.448" v="469" actId="21"/>
            <ac:grpSpMkLst>
              <pc:docMk/>
              <pc:sldMasterMk cId="2317532505" sldId="2147483672"/>
              <pc:sldLayoutMk cId="525607887" sldId="2147483701"/>
              <ac:grpSpMk id="160" creationId="{7D3EB843-1CCE-2698-1EAC-EB5161F7954F}"/>
            </ac:grpSpMkLst>
          </pc:grpChg>
          <pc:graphicFrameChg chg="del">
            <ac:chgData name="Chuck Tomasi" userId="79514c44-a18e-4aaa-84b1-18f74099d6b1" providerId="ADAL" clId="{B4033760-F8A0-7C47-A670-2D6AF805B6E9}" dt="2023-11-11T14:07:31.727" v="400" actId="478"/>
            <ac:graphicFrameMkLst>
              <pc:docMk/>
              <pc:sldMasterMk cId="2317532505" sldId="2147483672"/>
              <pc:sldLayoutMk cId="525607887" sldId="214748370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7:32.544" v="401"/>
            <ac:graphicFrameMkLst>
              <pc:docMk/>
              <pc:sldMasterMk cId="2317532505" sldId="2147483672"/>
              <pc:sldLayoutMk cId="525607887" sldId="2147483701"/>
              <ac:graphicFrameMk id="66" creationId="{6604E91F-6A52-1184-012F-1E2C8BE2F0BE}"/>
            </ac:graphicFrameMkLst>
          </pc:graphicFrameChg>
          <pc:picChg chg="del">
            <ac:chgData name="Chuck Tomasi" userId="79514c44-a18e-4aaa-84b1-18f74099d6b1" providerId="ADAL" clId="{B4033760-F8A0-7C47-A670-2D6AF805B6E9}" dt="2023-11-11T13:49:30.931" v="258" actId="478"/>
            <ac:picMkLst>
              <pc:docMk/>
              <pc:sldMasterMk cId="2317532505" sldId="2147483672"/>
              <pc:sldLayoutMk cId="525607887" sldId="2147483701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49:41.927" v="260" actId="167"/>
            <ac:picMkLst>
              <pc:docMk/>
              <pc:sldMasterMk cId="2317532505" sldId="2147483672"/>
              <pc:sldLayoutMk cId="525607887" sldId="2147483701"/>
              <ac:picMk id="64" creationId="{169D0A35-7B17-489B-0567-9391F2AC559A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19:21.721" v="494" actId="1076"/>
          <pc:sldLayoutMkLst>
            <pc:docMk/>
            <pc:sldMasterMk cId="2317532505" sldId="2147483672"/>
            <pc:sldLayoutMk cId="3276062388" sldId="2147483702"/>
          </pc:sldLayoutMkLst>
          <pc:spChg chg="del">
            <ac:chgData name="Chuck Tomasi" userId="79514c44-a18e-4aaa-84b1-18f74099d6b1" providerId="ADAL" clId="{B4033760-F8A0-7C47-A670-2D6AF805B6E9}" dt="2023-11-11T13:50:30.300" v="264" actId="478"/>
            <ac:spMkLst>
              <pc:docMk/>
              <pc:sldMasterMk cId="2317532505" sldId="2147483672"/>
              <pc:sldLayoutMk cId="3276062388" sldId="2147483702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0:30.300" v="264" actId="478"/>
            <ac:spMkLst>
              <pc:docMk/>
              <pc:sldMasterMk cId="2317532505" sldId="2147483672"/>
              <pc:sldLayoutMk cId="3276062388" sldId="2147483702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3:59:02.769" v="328" actId="207"/>
            <ac:spMkLst>
              <pc:docMk/>
              <pc:sldMasterMk cId="2317532505" sldId="2147483672"/>
              <pc:sldLayoutMk cId="3276062388" sldId="2147483702"/>
              <ac:spMk id="4" creationId="{A870BF3F-1DF3-D660-0E32-02ADD02F1FFB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6" creationId="{4376E439-9B88-685E-1212-B4A54716117E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7" creationId="{F662F002-3FC4-1861-57D8-3B96A60C774E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8" creationId="{A04E798B-99EB-1EFE-2D95-C2B1C224D787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9" creationId="{F8821FAE-8CB8-8583-FE5E-413C9A1DD72D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10" creationId="{C6C84E59-CF44-54AA-285A-9A3A2F1DF674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11" creationId="{C4B74371-CB86-F0C1-BDB5-701ADFB3D55C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12" creationId="{48A5A8B3-F228-D264-6B92-AC64C86ADCD0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13" creationId="{6E4A4CE4-80E4-AA62-C916-17AD8BD4C801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14" creationId="{28621139-E0B5-1BE5-C8CD-4735E7E57F63}"/>
            </ac:spMkLst>
          </pc:spChg>
          <pc:spChg chg="mod">
            <ac:chgData name="Chuck Tomasi" userId="79514c44-a18e-4aaa-84b1-18f74099d6b1" providerId="ADAL" clId="{B4033760-F8A0-7C47-A670-2D6AF805B6E9}" dt="2023-11-11T13:59:00.215" v="327" actId="207"/>
            <ac:spMkLst>
              <pc:docMk/>
              <pc:sldMasterMk cId="2317532505" sldId="2147483672"/>
              <pc:sldLayoutMk cId="3276062388" sldId="2147483702"/>
              <ac:spMk id="15" creationId="{16DF663E-6AB5-9F43-5093-D67C2499DD95}"/>
            </ac:spMkLst>
          </pc:spChg>
          <pc:spChg chg="del">
            <ac:chgData name="Chuck Tomasi" userId="79514c44-a18e-4aaa-84b1-18f74099d6b1" providerId="ADAL" clId="{B4033760-F8A0-7C47-A670-2D6AF805B6E9}" dt="2023-11-11T14:07:40.805" v="402" actId="478"/>
            <ac:spMkLst>
              <pc:docMk/>
              <pc:sldMasterMk cId="2317532505" sldId="2147483672"/>
              <pc:sldLayoutMk cId="3276062388" sldId="214748370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5:31.539" v="378" actId="207"/>
            <ac:spMkLst>
              <pc:docMk/>
              <pc:sldMasterMk cId="2317532505" sldId="2147483672"/>
              <pc:sldLayoutMk cId="3276062388" sldId="2147483702"/>
              <ac:spMk id="18" creationId="{28A0E425-6296-4E03-0D25-2B482663455B}"/>
            </ac:spMkLst>
          </pc:spChg>
          <pc:spChg chg="add mod">
            <ac:chgData name="Chuck Tomasi" userId="79514c44-a18e-4aaa-84b1-18f74099d6b1" providerId="ADAL" clId="{B4033760-F8A0-7C47-A670-2D6AF805B6E9}" dt="2023-11-11T13:50:31.253" v="265"/>
            <ac:spMkLst>
              <pc:docMk/>
              <pc:sldMasterMk cId="2317532505" sldId="2147483672"/>
              <pc:sldLayoutMk cId="3276062388" sldId="2147483702"/>
              <ac:spMk id="63" creationId="{E84AB552-5270-4930-037B-29CA99F87AD3}"/>
            </ac:spMkLst>
          </pc:spChg>
          <pc:spChg chg="add mod">
            <ac:chgData name="Chuck Tomasi" userId="79514c44-a18e-4aaa-84b1-18f74099d6b1" providerId="ADAL" clId="{B4033760-F8A0-7C47-A670-2D6AF805B6E9}" dt="2023-11-11T13:50:31.253" v="265"/>
            <ac:spMkLst>
              <pc:docMk/>
              <pc:sldMasterMk cId="2317532505" sldId="2147483672"/>
              <pc:sldLayoutMk cId="3276062388" sldId="2147483702"/>
              <ac:spMk id="65" creationId="{6962D4D8-7825-075C-67B4-AADCD75A69F8}"/>
            </ac:spMkLst>
          </pc:spChg>
          <pc:spChg chg="add mod">
            <ac:chgData name="Chuck Tomasi" userId="79514c44-a18e-4aaa-84b1-18f74099d6b1" providerId="ADAL" clId="{B4033760-F8A0-7C47-A670-2D6AF805B6E9}" dt="2023-11-11T14:07:41.099" v="403"/>
            <ac:spMkLst>
              <pc:docMk/>
              <pc:sldMasterMk cId="2317532505" sldId="2147483672"/>
              <pc:sldLayoutMk cId="3276062388" sldId="2147483702"/>
              <ac:spMk id="66" creationId="{25CE3E87-5518-0A65-1F1B-BC8EACA61820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69" creationId="{1C029FFF-C8C1-6A4B-E075-362ABF36D9A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0" creationId="{981444EF-CF9A-E134-C4C4-A0C625DADDC3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1" creationId="{973E67D5-A321-A6FC-079E-D67471FA4255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2" creationId="{4FF57E2B-4675-F243-F62F-4C5462D254C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3" creationId="{4DD1626D-B16D-0226-8ACB-32D6BFC03E13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4" creationId="{473C6CDC-4E98-27CF-E599-AF65C0483702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5" creationId="{45FBAC4A-41F4-A2F2-28D4-A821A5C01D07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6" creationId="{940F35A4-B50D-7B68-316D-8D86ECE2193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7" creationId="{8DC40CB3-DE0C-A3A0-870B-4B9BF4F466F6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8" creationId="{814514CC-71DF-CF7D-733A-9B634848C425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79" creationId="{0179F2FA-2244-32FD-4AD8-8D997C4D9E48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0" creationId="{480F2977-62D9-286A-8B2D-6363676D377F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1" creationId="{A4142F72-AF03-D28B-5D97-103A7D546932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2" creationId="{860D92E6-AD25-364A-800F-F35EB88F9694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3" creationId="{8DB8BBB5-0B69-D61C-7F72-FD5673FB322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4" creationId="{15D49656-1A5A-089D-60F2-1437B60ED155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5" creationId="{0843D4BA-4C8C-E5ED-B1D4-FD1FBA99C860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6" creationId="{B12F8F3B-1C8C-7FE8-5383-3028E69DF81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7" creationId="{372AF76C-004E-00D7-EA6D-96499F23DB14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8" creationId="{DF49467B-20C1-7F9B-B4B1-9B8FB01FC93C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89" creationId="{20425BB4-354A-4227-83C8-AEC23A08CBAA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0" creationId="{1A9881EE-66FD-C146-D7DE-1952B3553496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1" creationId="{6F71CA3E-5387-339F-F3AF-8A31863BED7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2" creationId="{2D805AB6-90E6-729C-D441-A0C0DA5CC12B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3" creationId="{220856FA-2171-A143-377C-9B066817699B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4" creationId="{33D8ED6E-333A-BF94-ED79-837EA994545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5" creationId="{7B14130D-3000-81B3-CB3B-373613DF65E5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6" creationId="{A9349536-4133-3D90-E083-DB5D80BC0C5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7" creationId="{9891EDD2-1860-0CA2-3AF9-6E737EB77B0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8" creationId="{89994EE0-8BF7-D538-6885-2D9365B1F1B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99" creationId="{1CD297D6-DAA8-4A30-2A3B-441E8D2B918C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0" creationId="{90A5F2EB-2C62-7802-FE41-37C062F7B8B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1" creationId="{ADEDB243-BD0B-E2D2-3994-CC753F97ECC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2" creationId="{67D9ACAF-CEFF-FA3F-03B6-5A8C84819D0D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3" creationId="{7595AC35-C3FD-1899-5EF3-571AC34DCE16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4" creationId="{D62E5FAB-6228-973B-848C-A7A6EC60F879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5" creationId="{1EDEDE3D-7AC5-392E-A9EF-6B9A7B61CE50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6" creationId="{DA8E5DF9-E8B9-53AC-CA19-BC526D0AEEF4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7" creationId="{E6582140-184A-698D-94D9-29852DE6322B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8" creationId="{EDF9BF53-F12F-9594-9FF9-05ADBB5FC4EB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09" creationId="{03E354AE-B970-182E-CBFB-67312F7B2464}"/>
            </ac:spMkLst>
          </pc:spChg>
          <pc:spChg chg="mod">
            <ac:chgData name="Chuck Tomasi" userId="79514c44-a18e-4aaa-84b1-18f74099d6b1" providerId="ADAL" clId="{B4033760-F8A0-7C47-A670-2D6AF805B6E9}" dt="2023-11-11T14:14:53.535" v="470"/>
            <ac:spMkLst>
              <pc:docMk/>
              <pc:sldMasterMk cId="2317532505" sldId="2147483672"/>
              <pc:sldLayoutMk cId="3276062388" sldId="2147483702"/>
              <ac:spMk id="110" creationId="{44FC897D-6B8A-2BD8-C97C-B9662A64AC18}"/>
            </ac:spMkLst>
          </pc:spChg>
          <pc:grpChg chg="del">
            <ac:chgData name="Chuck Tomasi" userId="79514c44-a18e-4aaa-84b1-18f74099d6b1" providerId="ADAL" clId="{B4033760-F8A0-7C47-A670-2D6AF805B6E9}" dt="2023-11-11T14:19:12.547" v="492" actId="478"/>
            <ac:grpSpMkLst>
              <pc:docMk/>
              <pc:sldMasterMk cId="2317532505" sldId="2147483672"/>
              <pc:sldLayoutMk cId="3276062388" sldId="2147483702"/>
              <ac:grpSpMk id="19" creationId="{431EC666-51C4-5B32-3E6B-A0F898AC3CC7}"/>
            </ac:grpSpMkLst>
          </pc:grpChg>
          <pc:grpChg chg="add mod">
            <ac:chgData name="Chuck Tomasi" userId="79514c44-a18e-4aaa-84b1-18f74099d6b1" providerId="ADAL" clId="{B4033760-F8A0-7C47-A670-2D6AF805B6E9}" dt="2023-11-11T14:19:21.721" v="494" actId="1076"/>
            <ac:grpSpMkLst>
              <pc:docMk/>
              <pc:sldMasterMk cId="2317532505" sldId="2147483672"/>
              <pc:sldLayoutMk cId="3276062388" sldId="2147483702"/>
              <ac:grpSpMk id="68" creationId="{57947381-3DCE-8299-5D16-7138B79EF859}"/>
            </ac:grpSpMkLst>
          </pc:grpChg>
          <pc:graphicFrameChg chg="del">
            <ac:chgData name="Chuck Tomasi" userId="79514c44-a18e-4aaa-84b1-18f74099d6b1" providerId="ADAL" clId="{B4033760-F8A0-7C47-A670-2D6AF805B6E9}" dt="2023-11-11T14:07:40.805" v="402" actId="478"/>
            <ac:graphicFrameMkLst>
              <pc:docMk/>
              <pc:sldMasterMk cId="2317532505" sldId="2147483672"/>
              <pc:sldLayoutMk cId="3276062388" sldId="214748370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7:41.099" v="403"/>
            <ac:graphicFrameMkLst>
              <pc:docMk/>
              <pc:sldMasterMk cId="2317532505" sldId="2147483672"/>
              <pc:sldLayoutMk cId="3276062388" sldId="2147483702"/>
              <ac:graphicFrameMk id="67" creationId="{54DD87B2-70DA-E45E-CC42-1E2CE34D8071}"/>
            </ac:graphicFrameMkLst>
          </pc:graphicFrameChg>
          <pc:picChg chg="del">
            <ac:chgData name="Chuck Tomasi" userId="79514c44-a18e-4aaa-84b1-18f74099d6b1" providerId="ADAL" clId="{B4033760-F8A0-7C47-A670-2D6AF805B6E9}" dt="2023-11-11T13:50:30.300" v="264" actId="478"/>
            <ac:picMkLst>
              <pc:docMk/>
              <pc:sldMasterMk cId="2317532505" sldId="2147483672"/>
              <pc:sldLayoutMk cId="3276062388" sldId="2147483702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0:31.253" v="265"/>
            <ac:picMkLst>
              <pc:docMk/>
              <pc:sldMasterMk cId="2317532505" sldId="2147483672"/>
              <pc:sldLayoutMk cId="3276062388" sldId="2147483702"/>
              <ac:picMk id="64" creationId="{4C1F547B-99D9-3AB1-08FE-6F3F6B3ED1AE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19:55.184" v="500" actId="1076"/>
          <pc:sldLayoutMkLst>
            <pc:docMk/>
            <pc:sldMasterMk cId="2317532505" sldId="2147483672"/>
            <pc:sldLayoutMk cId="40040455" sldId="2147483703"/>
          </pc:sldLayoutMkLst>
          <pc:spChg chg="del">
            <ac:chgData name="Chuck Tomasi" userId="79514c44-a18e-4aaa-84b1-18f74099d6b1" providerId="ADAL" clId="{B4033760-F8A0-7C47-A670-2D6AF805B6E9}" dt="2023-11-11T13:50:46.126" v="268" actId="478"/>
            <ac:spMkLst>
              <pc:docMk/>
              <pc:sldMasterMk cId="2317532505" sldId="2147483672"/>
              <pc:sldLayoutMk cId="40040455" sldId="2147483703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0:46.126" v="268" actId="478"/>
            <ac:spMkLst>
              <pc:docMk/>
              <pc:sldMasterMk cId="2317532505" sldId="2147483672"/>
              <pc:sldLayoutMk cId="40040455" sldId="2147483703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3:59:19.903" v="332" actId="207"/>
            <ac:spMkLst>
              <pc:docMk/>
              <pc:sldMasterMk cId="2317532505" sldId="2147483672"/>
              <pc:sldLayoutMk cId="40040455" sldId="2147483703"/>
              <ac:spMk id="4" creationId="{71FCE150-D8C1-33C8-4DFE-82731DD9802B}"/>
            </ac:spMkLst>
          </pc:spChg>
          <pc:spChg chg="mod">
            <ac:chgData name="Chuck Tomasi" userId="79514c44-a18e-4aaa-84b1-18f74099d6b1" providerId="ADAL" clId="{B4033760-F8A0-7C47-A670-2D6AF805B6E9}" dt="2023-11-11T13:59:19.903" v="332" actId="207"/>
            <ac:spMkLst>
              <pc:docMk/>
              <pc:sldMasterMk cId="2317532505" sldId="2147483672"/>
              <pc:sldLayoutMk cId="40040455" sldId="2147483703"/>
              <ac:spMk id="5" creationId="{7D0BD296-5FAB-EB0D-043E-48169F13EA88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7" creationId="{33ED54F1-15D2-A1D5-DD9C-8F6D1C1FD01C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8" creationId="{7C053AE6-0F60-8489-7D15-11D5F8AC2039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9" creationId="{458F6DB2-E299-75FC-29C5-CA91D2E1DD32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10" creationId="{554DC8FF-963A-4DD5-7036-8192C225106E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11" creationId="{CC7A9711-5C25-7998-5EFA-D4898551E09F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12" creationId="{090B934D-26EA-342F-7AAE-B54349FC0247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13" creationId="{8BAD2A73-A570-6744-9E44-2A5A3AD62419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14" creationId="{85F909E8-CB5E-AC56-CC46-BDC93BA08869}"/>
            </ac:spMkLst>
          </pc:spChg>
          <pc:spChg chg="mod">
            <ac:chgData name="Chuck Tomasi" userId="79514c44-a18e-4aaa-84b1-18f74099d6b1" providerId="ADAL" clId="{B4033760-F8A0-7C47-A670-2D6AF805B6E9}" dt="2023-11-11T13:59:17.322" v="331" actId="207"/>
            <ac:spMkLst>
              <pc:docMk/>
              <pc:sldMasterMk cId="2317532505" sldId="2147483672"/>
              <pc:sldLayoutMk cId="40040455" sldId="2147483703"/>
              <ac:spMk id="15" creationId="{6D6E7D8F-0862-BD14-C80A-595F5A0B8E3B}"/>
            </ac:spMkLst>
          </pc:spChg>
          <pc:spChg chg="del">
            <ac:chgData name="Chuck Tomasi" userId="79514c44-a18e-4aaa-84b1-18f74099d6b1" providerId="ADAL" clId="{B4033760-F8A0-7C47-A670-2D6AF805B6E9}" dt="2023-11-11T14:07:47.028" v="404" actId="478"/>
            <ac:spMkLst>
              <pc:docMk/>
              <pc:sldMasterMk cId="2317532505" sldId="2147483672"/>
              <pc:sldLayoutMk cId="40040455" sldId="2147483703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5:40.262" v="380" actId="207"/>
            <ac:spMkLst>
              <pc:docMk/>
              <pc:sldMasterMk cId="2317532505" sldId="2147483672"/>
              <pc:sldLayoutMk cId="40040455" sldId="2147483703"/>
              <ac:spMk id="18" creationId="{5145F847-42D8-8A39-5087-F8E9749B8685}"/>
            </ac:spMkLst>
          </pc:spChg>
          <pc:spChg chg="add mod">
            <ac:chgData name="Chuck Tomasi" userId="79514c44-a18e-4aaa-84b1-18f74099d6b1" providerId="ADAL" clId="{B4033760-F8A0-7C47-A670-2D6AF805B6E9}" dt="2023-11-11T13:50:46.670" v="269"/>
            <ac:spMkLst>
              <pc:docMk/>
              <pc:sldMasterMk cId="2317532505" sldId="2147483672"/>
              <pc:sldLayoutMk cId="40040455" sldId="2147483703"/>
              <ac:spMk id="70" creationId="{8D33037F-E14C-8A0B-E34C-8F2A81664EDF}"/>
            </ac:spMkLst>
          </pc:spChg>
          <pc:spChg chg="add mod">
            <ac:chgData name="Chuck Tomasi" userId="79514c44-a18e-4aaa-84b1-18f74099d6b1" providerId="ADAL" clId="{B4033760-F8A0-7C47-A670-2D6AF805B6E9}" dt="2023-11-11T13:50:46.670" v="269"/>
            <ac:spMkLst>
              <pc:docMk/>
              <pc:sldMasterMk cId="2317532505" sldId="2147483672"/>
              <pc:sldLayoutMk cId="40040455" sldId="2147483703"/>
              <ac:spMk id="72" creationId="{86BF1F3B-4E8B-8817-01FD-9D3EA8DC7CCB}"/>
            </ac:spMkLst>
          </pc:spChg>
          <pc:spChg chg="add mod">
            <ac:chgData name="Chuck Tomasi" userId="79514c44-a18e-4aaa-84b1-18f74099d6b1" providerId="ADAL" clId="{B4033760-F8A0-7C47-A670-2D6AF805B6E9}" dt="2023-11-11T14:07:47.376" v="405"/>
            <ac:spMkLst>
              <pc:docMk/>
              <pc:sldMasterMk cId="2317532505" sldId="2147483672"/>
              <pc:sldLayoutMk cId="40040455" sldId="2147483703"/>
              <ac:spMk id="73" creationId="{89EB491D-CCE1-67A5-4C85-C88607111A01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76" creationId="{55C738A2-4E20-7E95-C28F-8F065DCA0E4F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77" creationId="{D169B884-BDD3-69D8-22DC-8D6E2B82880B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78" creationId="{D31F0FFB-1F51-21E5-AF8A-46794C9AC906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79" creationId="{462CD672-66C2-ED3A-99C4-AA70FB9950D3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0" creationId="{7DD21D72-65C5-90E3-12DE-69AFADB5474C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1" creationId="{2A683B73-3E3D-C5E5-D1E5-54479AA35C1A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2" creationId="{6A155CEC-2453-F750-39AA-7A022F953D99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3" creationId="{709FDEA8-59F4-3656-A6AB-109EB5DAEECF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4" creationId="{5F8D38A0-93E8-369B-EE7D-6C68EB306D3D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5" creationId="{9C6255F4-65BD-B700-B06B-17902D8556C2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6" creationId="{EB3AAEE4-79C8-7FE3-87C4-C1AE237C4060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7" creationId="{B7639DEE-7B30-1D81-DC3F-A84EE4DC7A56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8" creationId="{0402EC71-3F77-E14B-2B50-88D84D6E6C7E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89" creationId="{4BF6E330-EABB-6E2F-C461-5351DA7CCEDF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0" creationId="{98996FF3-CB71-63AA-A3B1-B9545728E34B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1" creationId="{39E35815-BCC6-237F-8601-7AE815468CF7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2" creationId="{F7219B10-2F1E-0D2E-BC5A-609C2876B889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3" creationId="{BDF1549F-DE21-A52D-0DE2-7E57A928CBCC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4" creationId="{8C08B7FF-0310-D864-3AB3-C70FC0E4F8FF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5" creationId="{044A248D-FFDF-E24B-4169-F7347EDB72AC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6" creationId="{DFEAB89E-0F01-919B-5D35-FF15B813DE3B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7" creationId="{4652FBAF-72E4-FB02-032A-B13AD693DC22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8" creationId="{3903BF63-EC6A-43EA-AB0D-D5BBB48DD4D4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99" creationId="{6B58F76E-FE1B-76CA-2BA6-1FFF64201720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0" creationId="{AEC53A17-CF47-5126-C23B-087603AFACFA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1" creationId="{6887B207-7D2C-3712-0291-011D68D3B43E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2" creationId="{1BC03792-F88A-E8F4-F7E8-1EA8EB98C4F4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3" creationId="{0AE30FF1-D035-7BD0-E750-AF465969EA55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4" creationId="{328752FA-D751-7B03-4410-6300D9D9E12E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5" creationId="{650E81E0-DCF8-7FE7-3D22-960FED0B7E5A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6" creationId="{7BD2510A-F54C-2C0B-11E5-4C1B6725B452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7" creationId="{31DDE33B-77A6-3AB1-5932-143B054B9765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8" creationId="{06D38860-9032-978B-4BCE-1FA38E0F1DDC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09" creationId="{6D91CCF8-6F1D-07F1-70D2-C8547C3BC4BE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0" creationId="{B02F1690-0D77-7BF8-1934-12048B439D36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1" creationId="{59E83DF8-D215-F519-B2D5-4088A7022A3B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2" creationId="{20B171CC-4258-5262-D449-7ED95ED5E652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3" creationId="{E557C850-4E0E-F3F6-6EFE-D11770580634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4" creationId="{29DA388D-A946-F795-95D4-7D99F88681D2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5" creationId="{CBD7A15C-6B2F-D60D-6062-66B1D388B91E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6" creationId="{933E249F-4D7D-5BBE-C50F-DD95B06DE4A2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7" creationId="{FE3E75DD-3401-6AC6-8AFC-42958A60CF8C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8" creationId="{29A4044E-B968-D6DD-1F00-B44733D19DDE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19" creationId="{F4CB0D7F-6155-0AEC-64AC-E163B8D1F645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20" creationId="{FF1AC367-33A7-5911-D6B3-8357B0B22124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21" creationId="{785ED244-FC9B-0A46-8BAA-A472EBBE9B87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22" creationId="{DEDBA945-00F3-8D84-943B-3ACB24C2E11F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23" creationId="{3360040D-F1A9-B92C-34E3-54B02738F414}"/>
            </ac:spMkLst>
          </pc:spChg>
          <pc:spChg chg="mod">
            <ac:chgData name="Chuck Tomasi" userId="79514c44-a18e-4aaa-84b1-18f74099d6b1" providerId="ADAL" clId="{B4033760-F8A0-7C47-A670-2D6AF805B6E9}" dt="2023-11-11T14:15:02.723" v="472"/>
            <ac:spMkLst>
              <pc:docMk/>
              <pc:sldMasterMk cId="2317532505" sldId="2147483672"/>
              <pc:sldLayoutMk cId="40040455" sldId="2147483703"/>
              <ac:spMk id="124" creationId="{F0721273-A52F-7F44-48C4-F09AF92A6A28}"/>
            </ac:spMkLst>
          </pc:spChg>
          <pc:grpChg chg="del">
            <ac:chgData name="Chuck Tomasi" userId="79514c44-a18e-4aaa-84b1-18f74099d6b1" providerId="ADAL" clId="{B4033760-F8A0-7C47-A670-2D6AF805B6E9}" dt="2023-11-11T14:19:37.447" v="497" actId="478"/>
            <ac:grpSpMkLst>
              <pc:docMk/>
              <pc:sldMasterMk cId="2317532505" sldId="2147483672"/>
              <pc:sldLayoutMk cId="40040455" sldId="2147483703"/>
              <ac:grpSpMk id="19" creationId="{D79F40FB-240F-049E-7C3B-052AC2CB22FD}"/>
            </ac:grpSpMkLst>
          </pc:grpChg>
          <pc:grpChg chg="add mod">
            <ac:chgData name="Chuck Tomasi" userId="79514c44-a18e-4aaa-84b1-18f74099d6b1" providerId="ADAL" clId="{B4033760-F8A0-7C47-A670-2D6AF805B6E9}" dt="2023-11-11T14:19:55.184" v="500" actId="1076"/>
            <ac:grpSpMkLst>
              <pc:docMk/>
              <pc:sldMasterMk cId="2317532505" sldId="2147483672"/>
              <pc:sldLayoutMk cId="40040455" sldId="2147483703"/>
              <ac:grpSpMk id="75" creationId="{3C49C8AC-B845-5FFB-A37E-74744A227EF2}"/>
            </ac:grpSpMkLst>
          </pc:grpChg>
          <pc:graphicFrameChg chg="del">
            <ac:chgData name="Chuck Tomasi" userId="79514c44-a18e-4aaa-84b1-18f74099d6b1" providerId="ADAL" clId="{B4033760-F8A0-7C47-A670-2D6AF805B6E9}" dt="2023-11-11T14:07:47.028" v="404" actId="478"/>
            <ac:graphicFrameMkLst>
              <pc:docMk/>
              <pc:sldMasterMk cId="2317532505" sldId="2147483672"/>
              <pc:sldLayoutMk cId="40040455" sldId="2147483703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7:47.376" v="405"/>
            <ac:graphicFrameMkLst>
              <pc:docMk/>
              <pc:sldMasterMk cId="2317532505" sldId="2147483672"/>
              <pc:sldLayoutMk cId="40040455" sldId="2147483703"/>
              <ac:graphicFrameMk id="74" creationId="{7E692FFE-94E7-0016-A908-9EA48D93B5AB}"/>
            </ac:graphicFrameMkLst>
          </pc:graphicFrameChg>
          <pc:picChg chg="del">
            <ac:chgData name="Chuck Tomasi" userId="79514c44-a18e-4aaa-84b1-18f74099d6b1" providerId="ADAL" clId="{B4033760-F8A0-7C47-A670-2D6AF805B6E9}" dt="2023-11-11T13:50:46.126" v="268" actId="478"/>
            <ac:picMkLst>
              <pc:docMk/>
              <pc:sldMasterMk cId="2317532505" sldId="2147483672"/>
              <pc:sldLayoutMk cId="40040455" sldId="2147483703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0:46.670" v="269"/>
            <ac:picMkLst>
              <pc:docMk/>
              <pc:sldMasterMk cId="2317532505" sldId="2147483672"/>
              <pc:sldLayoutMk cId="40040455" sldId="2147483703"/>
              <ac:picMk id="71" creationId="{82D1E53F-49EC-4303-4507-92144AB617F8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0:23.372" v="505" actId="1076"/>
          <pc:sldLayoutMkLst>
            <pc:docMk/>
            <pc:sldMasterMk cId="2317532505" sldId="2147483672"/>
            <pc:sldLayoutMk cId="3231516413" sldId="2147483704"/>
          </pc:sldLayoutMkLst>
          <pc:spChg chg="del">
            <ac:chgData name="Chuck Tomasi" userId="79514c44-a18e-4aaa-84b1-18f74099d6b1" providerId="ADAL" clId="{B4033760-F8A0-7C47-A670-2D6AF805B6E9}" dt="2023-11-11T13:51:00.701" v="272" actId="478"/>
            <ac:spMkLst>
              <pc:docMk/>
              <pc:sldMasterMk cId="2317532505" sldId="2147483672"/>
              <pc:sldLayoutMk cId="3231516413" sldId="2147483704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1:00.701" v="272" actId="478"/>
            <ac:spMkLst>
              <pc:docMk/>
              <pc:sldMasterMk cId="2317532505" sldId="2147483672"/>
              <pc:sldLayoutMk cId="3231516413" sldId="2147483704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3:59:37.568" v="336" actId="207"/>
            <ac:spMkLst>
              <pc:docMk/>
              <pc:sldMasterMk cId="2317532505" sldId="2147483672"/>
              <pc:sldLayoutMk cId="3231516413" sldId="2147483704"/>
              <ac:spMk id="4" creationId="{AEC1C62A-F6F5-0259-0C0A-DE66175EA0F5}"/>
            </ac:spMkLst>
          </pc:spChg>
          <pc:spChg chg="mod">
            <ac:chgData name="Chuck Tomasi" userId="79514c44-a18e-4aaa-84b1-18f74099d6b1" providerId="ADAL" clId="{B4033760-F8A0-7C47-A670-2D6AF805B6E9}" dt="2023-11-11T13:59:37.568" v="336" actId="207"/>
            <ac:spMkLst>
              <pc:docMk/>
              <pc:sldMasterMk cId="2317532505" sldId="2147483672"/>
              <pc:sldLayoutMk cId="3231516413" sldId="2147483704"/>
              <ac:spMk id="5" creationId="{8D9E867D-E842-F476-30BB-B9FF48418D79}"/>
            </ac:spMkLst>
          </pc:spChg>
          <pc:spChg chg="mod">
            <ac:chgData name="Chuck Tomasi" userId="79514c44-a18e-4aaa-84b1-18f74099d6b1" providerId="ADAL" clId="{B4033760-F8A0-7C47-A670-2D6AF805B6E9}" dt="2023-11-11T13:59:37.568" v="336" actId="207"/>
            <ac:spMkLst>
              <pc:docMk/>
              <pc:sldMasterMk cId="2317532505" sldId="2147483672"/>
              <pc:sldLayoutMk cId="3231516413" sldId="2147483704"/>
              <ac:spMk id="6" creationId="{91DD63DC-B757-78E3-9191-C52F5B5BF619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8" creationId="{D3D69380-06AA-D17B-D90B-06EC1EA1022A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9" creationId="{9A91E61A-D179-6E98-A59D-4FDF3EF023B2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10" creationId="{5CCA8B7E-D5ED-9A45-F083-AA7BF7924D76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11" creationId="{255CEA51-6A20-2556-04C3-64049099F01F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12" creationId="{CB54AA2E-AD43-B2F7-1180-14EEAB58330E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13" creationId="{8319E5EF-4B45-FE44-1724-862E6F14AC66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14" creationId="{8CA60523-112D-B030-932B-3CD3B3332609}"/>
            </ac:spMkLst>
          </pc:spChg>
          <pc:spChg chg="mod">
            <ac:chgData name="Chuck Tomasi" userId="79514c44-a18e-4aaa-84b1-18f74099d6b1" providerId="ADAL" clId="{B4033760-F8A0-7C47-A670-2D6AF805B6E9}" dt="2023-11-11T13:59:35.161" v="335" actId="207"/>
            <ac:spMkLst>
              <pc:docMk/>
              <pc:sldMasterMk cId="2317532505" sldId="2147483672"/>
              <pc:sldLayoutMk cId="3231516413" sldId="2147483704"/>
              <ac:spMk id="15" creationId="{D9CC7686-C983-B1BF-6BAA-40759F4418CA}"/>
            </ac:spMkLst>
          </pc:spChg>
          <pc:spChg chg="del">
            <ac:chgData name="Chuck Tomasi" userId="79514c44-a18e-4aaa-84b1-18f74099d6b1" providerId="ADAL" clId="{B4033760-F8A0-7C47-A670-2D6AF805B6E9}" dt="2023-11-11T14:07:50.894" v="406" actId="478"/>
            <ac:spMkLst>
              <pc:docMk/>
              <pc:sldMasterMk cId="2317532505" sldId="2147483672"/>
              <pc:sldLayoutMk cId="3231516413" sldId="2147483704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5:48.679" v="382" actId="207"/>
            <ac:spMkLst>
              <pc:docMk/>
              <pc:sldMasterMk cId="2317532505" sldId="2147483672"/>
              <pc:sldLayoutMk cId="3231516413" sldId="2147483704"/>
              <ac:spMk id="18" creationId="{17472D2D-186D-D0B9-B02E-EE51A66E6DCB}"/>
            </ac:spMkLst>
          </pc:spChg>
          <pc:spChg chg="add mod">
            <ac:chgData name="Chuck Tomasi" userId="79514c44-a18e-4aaa-84b1-18f74099d6b1" providerId="ADAL" clId="{B4033760-F8A0-7C47-A670-2D6AF805B6E9}" dt="2023-11-11T13:51:01.142" v="273"/>
            <ac:spMkLst>
              <pc:docMk/>
              <pc:sldMasterMk cId="2317532505" sldId="2147483672"/>
              <pc:sldLayoutMk cId="3231516413" sldId="2147483704"/>
              <ac:spMk id="63" creationId="{2376CB0E-5DDF-9C8F-AFEA-269A0F1CC4A2}"/>
            </ac:spMkLst>
          </pc:spChg>
          <pc:spChg chg="add mod">
            <ac:chgData name="Chuck Tomasi" userId="79514c44-a18e-4aaa-84b1-18f74099d6b1" providerId="ADAL" clId="{B4033760-F8A0-7C47-A670-2D6AF805B6E9}" dt="2023-11-11T13:51:01.142" v="273"/>
            <ac:spMkLst>
              <pc:docMk/>
              <pc:sldMasterMk cId="2317532505" sldId="2147483672"/>
              <pc:sldLayoutMk cId="3231516413" sldId="2147483704"/>
              <ac:spMk id="65" creationId="{F3F58C6A-25B9-4132-232D-A810645E193F}"/>
            </ac:spMkLst>
          </pc:spChg>
          <pc:spChg chg="add mod">
            <ac:chgData name="Chuck Tomasi" userId="79514c44-a18e-4aaa-84b1-18f74099d6b1" providerId="ADAL" clId="{B4033760-F8A0-7C47-A670-2D6AF805B6E9}" dt="2023-11-11T14:07:51.259" v="407"/>
            <ac:spMkLst>
              <pc:docMk/>
              <pc:sldMasterMk cId="2317532505" sldId="2147483672"/>
              <pc:sldLayoutMk cId="3231516413" sldId="2147483704"/>
              <ac:spMk id="66" creationId="{D20B2524-8A34-260A-A043-52277363B0A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69" creationId="{EC104739-89BB-25E0-661E-80735B8355F3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0" creationId="{92838F82-10F8-6C09-91A6-32798CD5410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1" creationId="{D7F10E65-F444-5F5A-1DF5-7F301CC87B2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2" creationId="{7B1D2493-0234-05E2-08DF-448E811B354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3" creationId="{FD063EE7-9EDE-C172-E876-89ECA1CC754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4" creationId="{3B7F6F6A-5DE6-17C5-83F9-285F2453F44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5" creationId="{3707C77E-65BD-8700-4364-7C5F06C426B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6" creationId="{18DD15EC-9C67-1DE6-FEF4-7860AC80C81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7" creationId="{1B6BEB04-3E7B-F241-6F68-342E0A2FB6E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8" creationId="{C7FE4DAD-CD99-A3D4-7BDB-D8DEAAEE6ED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79" creationId="{7EE50F78-83D2-75D9-3EE0-1EC7AF815D4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0" creationId="{331D397D-9574-1419-EA2F-AC766E46093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1" creationId="{9C7D7960-286D-7DB7-4F7D-FD33B83CD93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2" creationId="{278A979F-E046-4F10-C5CC-50112596486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3" creationId="{6F294464-A1FE-C466-E41C-27C9ADA1550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4" creationId="{FA442D14-CB88-207E-40B8-11A73B4451F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5" creationId="{8552F928-651D-9B8C-FC67-EC23543676A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6" creationId="{22069BD0-92B9-72D0-5B39-12AD9E647DD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7" creationId="{3493066F-6444-8E00-0D20-AD285D84CBB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8" creationId="{F2F13E90-C637-DF51-E634-7356FB11A75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89" creationId="{62F94196-F671-9E0C-60E7-B61719C62112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0" creationId="{B5C806EE-A61B-D552-36EE-B6694AF9C98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1" creationId="{6A268D3A-ABDE-E820-831C-C83BF50DE6A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2" creationId="{BFE3EEB0-0485-CA00-2C3E-4755158EFFA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3" creationId="{06D0E318-CCF3-CFD8-A775-D628292A742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4" creationId="{16731A4D-23E7-285F-F06A-E4CDAC9E612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5" creationId="{C1B411B6-8CAF-CF9A-830F-3BD2CC8FFF8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6" creationId="{4A7A35D1-EC79-B281-A22C-CFEE4AC3A6B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7" creationId="{E91AB375-2EAF-5444-A13D-2FE592E6682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8" creationId="{8AD2B4BF-F889-6D8C-74E5-67D792D4D7C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99" creationId="{4093B7F8-DBB4-8459-A87F-EDB04CF60E7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0" creationId="{052463B2-6EE5-80FC-0D0B-E65F1A8B6144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1" creationId="{F7D4596D-9B3F-5499-5877-66EC02C73BE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2" creationId="{DF4A3176-033D-29FE-A30C-9B785C8AAA7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3" creationId="{B50CE4CE-451C-264B-4B6B-786F5451FCA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4" creationId="{EBD649CC-05EB-BA93-1383-DAC507E8429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5" creationId="{BFEBABDA-26C3-8A4E-55C0-E1A601CE484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6" creationId="{658F86E8-8B0E-AC66-2CA9-20B5928F1F1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7" creationId="{C7331D77-1511-56A1-48B1-5E7156FBC19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8" creationId="{390CB4BA-DCCD-8074-3A86-8B2D4566FD1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09" creationId="{5176257B-5EF5-A007-BCBE-2A0B5F3C81B3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0" creationId="{61E47014-1146-B301-C585-8403904EF69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1" creationId="{D0E7DFC7-FF95-30F1-210D-9F77BF27866C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2" creationId="{9BDBFD00-8E6A-7F39-FBC0-246D1D246783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3" creationId="{06367EEC-037D-F201-0FCA-A6EF134C796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4" creationId="{A9BF8329-9B93-6955-3B66-5AE0070C027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5" creationId="{40FF4EE8-5AD6-1189-1D18-7296DB7941C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6" creationId="{D5C9DBD4-CB41-5988-7A57-6AC42C4AB61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7" creationId="{E26C958A-66E0-B5A8-D8C3-E09E59E250C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19" creationId="{C27DFF4E-61FA-591F-E619-54EF5BC37EE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0" creationId="{8EAE424E-7CA3-CB3A-528A-73EA74F89CF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1" creationId="{EE9FDCCA-DABA-0BCD-D9EC-869EE77B3EDC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2" creationId="{B7699E21-83C8-F46E-873A-B7EA27BEC79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3" creationId="{3AC22596-AEBF-5E6D-04D2-FE451E0AE68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4" creationId="{50EEA7FF-7749-7E24-AB68-515C6BE257F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5" creationId="{03C5A831-5A0C-5381-F7FD-274E22C6E5C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6" creationId="{EC4D284D-B5B9-AD25-B5AE-E18A522135E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7" creationId="{FB81D4C6-EDBF-70E3-2211-055C17DD15F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8" creationId="{582E8DDE-7950-324E-225C-0215A3E01AA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29" creationId="{DF661223-A4A9-1045-2F85-8B7AE21CFAD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0" creationId="{3FDDA360-2271-9424-01A3-D7F4E246CAA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1" creationId="{44239321-FBE8-5F3A-15CA-84530981DB1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2" creationId="{91A7FEBA-3885-BFCC-EB8E-65546F176C9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3" creationId="{D566EED9-7D3D-BDF8-672C-B6E7C8E7895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4" creationId="{9B5A9ED2-7E68-8FCB-96DC-91BD65730B8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5" creationId="{1FCBCB6F-9BE8-E876-B04A-4E0C4BFDDDE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6" creationId="{0A4EB0A6-0862-9144-7200-6C2575C3D27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7" creationId="{58557753-4B63-BBF2-AAC3-14002123787C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8" creationId="{8EA28469-A87F-A312-6A53-827AFB6087F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39" creationId="{92F5355D-AF59-2618-70AE-FE1517D84FD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0" creationId="{705DBD26-22A2-0600-0C19-DAD52C7F9C7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1" creationId="{2ACB82AF-9349-1CBC-082C-EDAB30B3D244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2" creationId="{5A3443DD-8B1C-516B-C43D-28147E45E53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3" creationId="{B6A9BD19-0CA9-B0EC-5074-23574B62217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4" creationId="{081F8CC4-C513-FED4-58D4-0F3ACA3DAEA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5" creationId="{ED7A485C-6FBB-9221-D6FA-0FE8E55D478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6" creationId="{B3F8F410-332E-2FBE-408E-195AA729E85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7" creationId="{92593942-61AA-D03D-7846-421D5E994B5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8" creationId="{68CD29F2-9562-04AF-3249-A7DFD888C4F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49" creationId="{C60B3A44-814D-E99E-E111-CCB812A15BF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0" creationId="{C95C2796-FDD4-69C6-1AAA-216700C6DA5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1" creationId="{4CA0CF80-2DA9-8867-1F9D-1D645533857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2" creationId="{F03A5B09-23C8-4B11-7675-8C22871B7F7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3" creationId="{EB9469B5-0256-D3E2-988C-4C39A74BBF32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4" creationId="{35470C84-2835-1D60-8CCE-603209FAC13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5" creationId="{C13F5A83-2491-6CD9-5D9C-1A6B36A59B7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6" creationId="{415DB009-7913-26B4-1D65-42AA2694EE4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7" creationId="{6EAA15EA-B55B-9060-5B03-F43843FC4CB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8" creationId="{27BA3580-FE23-E5C0-7687-916212E71BA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59" creationId="{547245A8-DAD9-91D7-EDB1-5D89628EC61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0" creationId="{F3A7C917-1588-8684-604B-6B0210C9C54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2" creationId="{F76035E8-3753-E674-8B1E-4CD97A16E762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3" creationId="{CEFB44CD-235C-658F-89ED-E1D7BD08406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4" creationId="{FB7D1A8A-27BE-F222-ED1C-2F82F760C15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5" creationId="{0B01C760-972A-5DDE-0A12-4DD3A1C4773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6" creationId="{414943CF-5AF4-30AF-316F-557D3A38ADA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7" creationId="{C36B5819-7330-F496-DD7D-E194F6CD908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8" creationId="{93FFF594-0615-B3D1-933A-6AA75460F36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69" creationId="{32DC6BA2-974D-BB10-8B1A-14B8487BA16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0" creationId="{04F1928C-9879-F901-09F5-E0DFB4283C8C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1" creationId="{D0589389-6DFA-72DA-6FBF-6823F7760364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2" creationId="{3CF27884-631D-5B7F-39F7-BE712DB98C3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3" creationId="{513C3B96-8221-39AF-FAFF-28D59CB80C5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4" creationId="{346BB664-C3C5-F85E-7B8A-9BCAB23D28F7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5" creationId="{80BBDE0A-B02F-5C9F-0B98-AB892ECA34F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6" creationId="{05AB7257-78E9-1499-5B83-87BA7CAD31F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7" creationId="{0B1FE307-053F-4F52-9779-FFA6EFF7A77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8" creationId="{D6CBA8F9-5652-9B30-6CDF-BC03BC8A55B0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79" creationId="{0E868789-2B1E-5AF1-E3F4-CBC5402E3212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0" creationId="{217DD399-C477-0D6B-F586-8268A13D988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1" creationId="{DE1B5092-2467-3CC2-7C72-9AEC5F94D48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2" creationId="{26C646B9-7D82-9635-E3DA-1C168DE0C9F2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3" creationId="{AA925D0F-A446-5B78-BBAB-CFDA8982CD65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4" creationId="{8D2F31A5-0899-A9AD-3AD0-98D8157535B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5" creationId="{4318533A-79EC-703D-CD49-5975B689CBE9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6" creationId="{55B3FFF0-3986-AFA3-B087-9C1D5EB86AA3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7" creationId="{46006257-930B-AD03-7B24-3237B84CE8A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8" creationId="{CB93E66B-938E-E755-7561-99ACBCF69A94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89" creationId="{1E8A6F0A-F393-F46B-16AB-7BEE7E1C2EA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0" creationId="{814F69F2-EDF6-4C13-6B6E-461DB1C1D0BF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1" creationId="{B1F0D7EB-75E4-A1F6-B71B-FDC683E1935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2" creationId="{845EE839-A0BC-EAB1-8D87-42CDBFEA31B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3" creationId="{5CB79BCF-4D15-90A9-EC64-08F95ED1E69D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4" creationId="{358BA73A-662F-E247-B665-F64CD42CADB2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5" creationId="{202A7D97-1965-535A-BD28-EA206BA5BFC4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6" creationId="{F37DEFF0-509E-F94A-3059-594A675622D6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7" creationId="{2390D7C7-F475-30FF-0DB6-BE87B1951AD8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8" creationId="{8D0DFC4E-E132-9C17-001E-27FEFA2279E1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199" creationId="{9352A7C9-0A13-0304-8C5B-6113C6E1682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200" creationId="{F9DCA443-EA5A-4A39-B7EE-5741A1D403AB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201" creationId="{449778A4-5D4C-7A6B-EB63-5CD366E2800E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202" creationId="{C8A0D4D5-2EFC-A777-2739-92CB0ACE18CA}"/>
            </ac:spMkLst>
          </pc:spChg>
          <pc:spChg chg="mod">
            <ac:chgData name="Chuck Tomasi" userId="79514c44-a18e-4aaa-84b1-18f74099d6b1" providerId="ADAL" clId="{B4033760-F8A0-7C47-A670-2D6AF805B6E9}" dt="2023-11-11T14:13:41.718" v="461"/>
            <ac:spMkLst>
              <pc:docMk/>
              <pc:sldMasterMk cId="2317532505" sldId="2147483672"/>
              <pc:sldLayoutMk cId="3231516413" sldId="2147483704"/>
              <ac:spMk id="203" creationId="{A2F0F0A8-4862-9FBC-079F-833B2F320084}"/>
            </ac:spMkLst>
          </pc:spChg>
          <pc:grpChg chg="del">
            <ac:chgData name="Chuck Tomasi" userId="79514c44-a18e-4aaa-84b1-18f74099d6b1" providerId="ADAL" clId="{B4033760-F8A0-7C47-A670-2D6AF805B6E9}" dt="2023-11-11T14:20:11.405" v="503" actId="478"/>
            <ac:grpSpMkLst>
              <pc:docMk/>
              <pc:sldMasterMk cId="2317532505" sldId="2147483672"/>
              <pc:sldLayoutMk cId="3231516413" sldId="2147483704"/>
              <ac:grpSpMk id="19" creationId="{C2110E0A-1121-8C42-0D05-8E2620ED8372}"/>
            </ac:grpSpMkLst>
          </pc:grpChg>
          <pc:grpChg chg="add del mod">
            <ac:chgData name="Chuck Tomasi" userId="79514c44-a18e-4aaa-84b1-18f74099d6b1" providerId="ADAL" clId="{B4033760-F8A0-7C47-A670-2D6AF805B6E9}" dt="2023-11-11T14:15:23.468" v="476" actId="478"/>
            <ac:grpSpMkLst>
              <pc:docMk/>
              <pc:sldMasterMk cId="2317532505" sldId="2147483672"/>
              <pc:sldLayoutMk cId="3231516413" sldId="2147483704"/>
              <ac:grpSpMk id="68" creationId="{406A7F86-4DA0-CC4E-6FC9-3AC099A037EF}"/>
            </ac:grpSpMkLst>
          </pc:grpChg>
          <pc:grpChg chg="add del mod">
            <ac:chgData name="Chuck Tomasi" userId="79514c44-a18e-4aaa-84b1-18f74099d6b1" providerId="ADAL" clId="{B4033760-F8A0-7C47-A670-2D6AF805B6E9}" dt="2023-11-11T14:15:10.814" v="474" actId="21"/>
            <ac:grpSpMkLst>
              <pc:docMk/>
              <pc:sldMasterMk cId="2317532505" sldId="2147483672"/>
              <pc:sldLayoutMk cId="3231516413" sldId="2147483704"/>
              <ac:grpSpMk id="118" creationId="{92E870CF-CADF-4850-3A5E-34C59CFB54B0}"/>
            </ac:grpSpMkLst>
          </pc:grpChg>
          <pc:grpChg chg="add mod">
            <ac:chgData name="Chuck Tomasi" userId="79514c44-a18e-4aaa-84b1-18f74099d6b1" providerId="ADAL" clId="{B4033760-F8A0-7C47-A670-2D6AF805B6E9}" dt="2023-11-11T14:20:23.372" v="505" actId="1076"/>
            <ac:grpSpMkLst>
              <pc:docMk/>
              <pc:sldMasterMk cId="2317532505" sldId="2147483672"/>
              <pc:sldLayoutMk cId="3231516413" sldId="2147483704"/>
              <ac:grpSpMk id="161" creationId="{06CEC775-FBF4-C46D-2BC3-4367D8705D11}"/>
            </ac:grpSpMkLst>
          </pc:grpChg>
          <pc:graphicFrameChg chg="del">
            <ac:chgData name="Chuck Tomasi" userId="79514c44-a18e-4aaa-84b1-18f74099d6b1" providerId="ADAL" clId="{B4033760-F8A0-7C47-A670-2D6AF805B6E9}" dt="2023-11-11T14:07:50.894" v="406" actId="478"/>
            <ac:graphicFrameMkLst>
              <pc:docMk/>
              <pc:sldMasterMk cId="2317532505" sldId="2147483672"/>
              <pc:sldLayoutMk cId="3231516413" sldId="2147483704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7:51.259" v="407"/>
            <ac:graphicFrameMkLst>
              <pc:docMk/>
              <pc:sldMasterMk cId="2317532505" sldId="2147483672"/>
              <pc:sldLayoutMk cId="3231516413" sldId="2147483704"/>
              <ac:graphicFrameMk id="67" creationId="{6929E3D6-0E50-3BB3-620C-A0C8F44CDE2F}"/>
            </ac:graphicFrameMkLst>
          </pc:graphicFrameChg>
          <pc:picChg chg="del">
            <ac:chgData name="Chuck Tomasi" userId="79514c44-a18e-4aaa-84b1-18f74099d6b1" providerId="ADAL" clId="{B4033760-F8A0-7C47-A670-2D6AF805B6E9}" dt="2023-11-11T13:51:00.701" v="272" actId="478"/>
            <ac:picMkLst>
              <pc:docMk/>
              <pc:sldMasterMk cId="2317532505" sldId="2147483672"/>
              <pc:sldLayoutMk cId="3231516413" sldId="2147483704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1:01.142" v="273"/>
            <ac:picMkLst>
              <pc:docMk/>
              <pc:sldMasterMk cId="2317532505" sldId="2147483672"/>
              <pc:sldLayoutMk cId="3231516413" sldId="2147483704"/>
              <ac:picMk id="64" creationId="{DDA1EEC9-0D77-ED18-6916-741FCE63E34F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0:46.634" v="510" actId="1076"/>
          <pc:sldLayoutMkLst>
            <pc:docMk/>
            <pc:sldMasterMk cId="2317532505" sldId="2147483672"/>
            <pc:sldLayoutMk cId="2214141893" sldId="2147483705"/>
          </pc:sldLayoutMkLst>
          <pc:spChg chg="del">
            <ac:chgData name="Chuck Tomasi" userId="79514c44-a18e-4aaa-84b1-18f74099d6b1" providerId="ADAL" clId="{B4033760-F8A0-7C47-A670-2D6AF805B6E9}" dt="2023-11-11T13:51:13.709" v="276" actId="478"/>
            <ac:spMkLst>
              <pc:docMk/>
              <pc:sldMasterMk cId="2317532505" sldId="2147483672"/>
              <pc:sldLayoutMk cId="2214141893" sldId="2147483705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1:13.709" v="276" actId="478"/>
            <ac:spMkLst>
              <pc:docMk/>
              <pc:sldMasterMk cId="2317532505" sldId="2147483672"/>
              <pc:sldLayoutMk cId="2214141893" sldId="2147483705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1:55.348" v="340" actId="207"/>
            <ac:spMkLst>
              <pc:docMk/>
              <pc:sldMasterMk cId="2317532505" sldId="2147483672"/>
              <pc:sldLayoutMk cId="2214141893" sldId="2147483705"/>
              <ac:spMk id="4" creationId="{4E86A961-6479-B336-C2A0-9CAA1A920EC4}"/>
            </ac:spMkLst>
          </pc:spChg>
          <pc:spChg chg="mod">
            <ac:chgData name="Chuck Tomasi" userId="79514c44-a18e-4aaa-84b1-18f74099d6b1" providerId="ADAL" clId="{B4033760-F8A0-7C47-A670-2D6AF805B6E9}" dt="2023-11-11T14:01:55.348" v="340" actId="207"/>
            <ac:spMkLst>
              <pc:docMk/>
              <pc:sldMasterMk cId="2317532505" sldId="2147483672"/>
              <pc:sldLayoutMk cId="2214141893" sldId="2147483705"/>
              <ac:spMk id="5" creationId="{CAA5CD70-8548-BB11-4E79-A450C1A5A736}"/>
            </ac:spMkLst>
          </pc:spChg>
          <pc:spChg chg="mod">
            <ac:chgData name="Chuck Tomasi" userId="79514c44-a18e-4aaa-84b1-18f74099d6b1" providerId="ADAL" clId="{B4033760-F8A0-7C47-A670-2D6AF805B6E9}" dt="2023-11-11T14:01:55.348" v="340" actId="207"/>
            <ac:spMkLst>
              <pc:docMk/>
              <pc:sldMasterMk cId="2317532505" sldId="2147483672"/>
              <pc:sldLayoutMk cId="2214141893" sldId="2147483705"/>
              <ac:spMk id="6" creationId="{E4B42CD6-CC46-3393-E56B-573D47FB9559}"/>
            </ac:spMkLst>
          </pc:spChg>
          <pc:spChg chg="mod">
            <ac:chgData name="Chuck Tomasi" userId="79514c44-a18e-4aaa-84b1-18f74099d6b1" providerId="ADAL" clId="{B4033760-F8A0-7C47-A670-2D6AF805B6E9}" dt="2023-11-11T14:01:55.348" v="340" actId="207"/>
            <ac:spMkLst>
              <pc:docMk/>
              <pc:sldMasterMk cId="2317532505" sldId="2147483672"/>
              <pc:sldLayoutMk cId="2214141893" sldId="2147483705"/>
              <ac:spMk id="7" creationId="{E7CC5831-3F49-7206-5FF5-172202D8A632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9" creationId="{4729F577-1349-A0B5-0FD2-F399827CECAD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10" creationId="{AE5FF6D7-BCC1-AB68-C326-04A4F9672EC9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11" creationId="{B67819FB-D6B0-FC84-4EFF-27AACAB59BE1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12" creationId="{5970A5E0-1645-B461-4DD4-A1A1E8BC45D5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13" creationId="{A686D667-4926-CC51-0E20-B3DA4FDD5404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14" creationId="{F2F248B4-5310-1B61-0D3B-8EE0DCEEED88}"/>
            </ac:spMkLst>
          </pc:spChg>
          <pc:spChg chg="mod">
            <ac:chgData name="Chuck Tomasi" userId="79514c44-a18e-4aaa-84b1-18f74099d6b1" providerId="ADAL" clId="{B4033760-F8A0-7C47-A670-2D6AF805B6E9}" dt="2023-11-11T14:01:52.459" v="339" actId="207"/>
            <ac:spMkLst>
              <pc:docMk/>
              <pc:sldMasterMk cId="2317532505" sldId="2147483672"/>
              <pc:sldLayoutMk cId="2214141893" sldId="2147483705"/>
              <ac:spMk id="15" creationId="{F2A2C02E-5ED9-19FB-C9C5-C9EA6B352429}"/>
            </ac:spMkLst>
          </pc:spChg>
          <pc:spChg chg="del">
            <ac:chgData name="Chuck Tomasi" userId="79514c44-a18e-4aaa-84b1-18f74099d6b1" providerId="ADAL" clId="{B4033760-F8A0-7C47-A670-2D6AF805B6E9}" dt="2023-11-11T14:07:56.095" v="408" actId="478"/>
            <ac:spMkLst>
              <pc:docMk/>
              <pc:sldMasterMk cId="2317532505" sldId="2147483672"/>
              <pc:sldLayoutMk cId="2214141893" sldId="2147483705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5:59.928" v="384" actId="207"/>
            <ac:spMkLst>
              <pc:docMk/>
              <pc:sldMasterMk cId="2317532505" sldId="2147483672"/>
              <pc:sldLayoutMk cId="2214141893" sldId="2147483705"/>
              <ac:spMk id="18" creationId="{C34E3B42-B1D1-034F-C05A-BF9643F24443}"/>
            </ac:spMkLst>
          </pc:spChg>
          <pc:spChg chg="add mod">
            <ac:chgData name="Chuck Tomasi" userId="79514c44-a18e-4aaa-84b1-18f74099d6b1" providerId="ADAL" clId="{B4033760-F8A0-7C47-A670-2D6AF805B6E9}" dt="2023-11-11T13:51:14.125" v="277"/>
            <ac:spMkLst>
              <pc:docMk/>
              <pc:sldMasterMk cId="2317532505" sldId="2147483672"/>
              <pc:sldLayoutMk cId="2214141893" sldId="2147483705"/>
              <ac:spMk id="63" creationId="{489B2046-DA0E-5360-9288-52861AB689AE}"/>
            </ac:spMkLst>
          </pc:spChg>
          <pc:spChg chg="add mod">
            <ac:chgData name="Chuck Tomasi" userId="79514c44-a18e-4aaa-84b1-18f74099d6b1" providerId="ADAL" clId="{B4033760-F8A0-7C47-A670-2D6AF805B6E9}" dt="2023-11-11T13:51:14.125" v="277"/>
            <ac:spMkLst>
              <pc:docMk/>
              <pc:sldMasterMk cId="2317532505" sldId="2147483672"/>
              <pc:sldLayoutMk cId="2214141893" sldId="2147483705"/>
              <ac:spMk id="65" creationId="{D5A9F4DA-9681-0241-532D-273CEE48981D}"/>
            </ac:spMkLst>
          </pc:spChg>
          <pc:spChg chg="add mod">
            <ac:chgData name="Chuck Tomasi" userId="79514c44-a18e-4aaa-84b1-18f74099d6b1" providerId="ADAL" clId="{B4033760-F8A0-7C47-A670-2D6AF805B6E9}" dt="2023-11-11T14:07:56.399" v="409"/>
            <ac:spMkLst>
              <pc:docMk/>
              <pc:sldMasterMk cId="2317532505" sldId="2147483672"/>
              <pc:sldLayoutMk cId="2214141893" sldId="2147483705"/>
              <ac:spMk id="66" creationId="{FF995364-5B42-6FB3-4EB8-7EF66E165DE5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69" creationId="{570880E3-BB7F-D7B7-713A-4CF7C726C817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0" creationId="{D22A4BC7-0A87-5BA9-4BA6-462900ABF306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1" creationId="{03D75832-1702-E5E5-12EC-FEF13DFDB742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2" creationId="{2FFE8DA0-A099-9877-CC7C-5374CF3D3239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3" creationId="{1F0A8845-25DA-47F6-3E67-38F6119A0110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4" creationId="{C152E195-E512-6F23-528C-BE5DFD524C39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5" creationId="{4DB71EED-3344-D510-2A32-ECAA797F2272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6" creationId="{6638EFE5-20AE-3672-D5BC-0FF8363D83BB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7" creationId="{21B90195-9C12-CA67-EA44-D101BBBB7F39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8" creationId="{BEA2C4CD-37F4-C153-CB06-E9FFC34C91EA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79" creationId="{BC5007AD-D4E0-B899-7A92-3D615CC71372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0" creationId="{C4C3F2FB-FB09-E083-ED91-E0DDE9B59CE9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1" creationId="{584B1210-67CF-0B31-B521-8D3823E670EA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2" creationId="{32D01CAA-851C-3D71-5D1E-DF120257B1AD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3" creationId="{2FB5D626-46D7-3778-917C-E4C928A0FB8B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4" creationId="{ABEB21F1-51F9-FD62-1729-C432C5EDFF9C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5" creationId="{9A124EA7-1D72-5389-60B6-FD0F728790A2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6" creationId="{635AE534-D79E-B406-3411-26C80632A70C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7" creationId="{20D1DF44-D83F-721C-409D-120839B6D6E5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8" creationId="{371B15BC-9180-DEB5-EA8D-9AC81C236303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89" creationId="{677596BB-58CD-D994-07CD-D9D752144B34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0" creationId="{A00A22BB-35A0-7E3A-0709-F321A1DC7F81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1" creationId="{9DAC99B6-7279-F62A-463B-08D242E03A6E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2" creationId="{AA0B0E23-FE21-AECB-50EE-77B68D44E1E4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3" creationId="{6A919962-1A5E-AB58-5623-AA86853EE749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4" creationId="{53BF0608-7C64-F960-749B-9EADF66396AF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5" creationId="{939FB57F-1CC3-77DB-6421-7BA7C8A1485C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6" creationId="{B80CE92A-A96A-C9A6-A374-15B1CDD7413B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7" creationId="{BB7C03E3-E203-7D40-2858-041694826036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8" creationId="{88335804-F866-530F-E234-4C29AB94BF69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99" creationId="{11EA4A87-2AEE-3266-7D93-4F4B4F537A23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0" creationId="{FFA9716A-1241-10C9-2079-19F161F336BF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1" creationId="{FA9FC526-2913-1B2A-6EDE-EE7463147EAC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2" creationId="{623B5FE9-7F7B-3D13-8461-898C852A9F2B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3" creationId="{8C6BFD73-A8AE-16DE-6CD4-3BCD965E200C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4" creationId="{93B7F75F-B10C-CE47-8A1D-36B823F41034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5" creationId="{C15A9E17-634C-D62B-1E1B-74F9668B293F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6" creationId="{CBBFF07F-C311-1375-1401-56C761040A26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7" creationId="{6192CF95-D6D0-AE40-1FB6-E66BB6D4E77A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8" creationId="{DEC4D5C5-41A1-B38E-58E7-3854D9C3443E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09" creationId="{C1035ACB-12E7-33B9-77B0-41DE8EDCEBFF}"/>
            </ac:spMkLst>
          </pc:spChg>
          <pc:spChg chg="mod">
            <ac:chgData name="Chuck Tomasi" userId="79514c44-a18e-4aaa-84b1-18f74099d6b1" providerId="ADAL" clId="{B4033760-F8A0-7C47-A670-2D6AF805B6E9}" dt="2023-11-11T14:15:13.298" v="475"/>
            <ac:spMkLst>
              <pc:docMk/>
              <pc:sldMasterMk cId="2317532505" sldId="2147483672"/>
              <pc:sldLayoutMk cId="2214141893" sldId="2147483705"/>
              <ac:spMk id="110" creationId="{FF947A28-613B-A61F-A796-3EC64C5F2F6C}"/>
            </ac:spMkLst>
          </pc:spChg>
          <pc:grpChg chg="del">
            <ac:chgData name="Chuck Tomasi" userId="79514c44-a18e-4aaa-84b1-18f74099d6b1" providerId="ADAL" clId="{B4033760-F8A0-7C47-A670-2D6AF805B6E9}" dt="2023-11-11T14:20:37.997" v="508" actId="478"/>
            <ac:grpSpMkLst>
              <pc:docMk/>
              <pc:sldMasterMk cId="2317532505" sldId="2147483672"/>
              <pc:sldLayoutMk cId="2214141893" sldId="2147483705"/>
              <ac:grpSpMk id="19" creationId="{D1F89EA0-5DBA-45D2-A7E8-12497762BAC3}"/>
            </ac:grpSpMkLst>
          </pc:grpChg>
          <pc:grpChg chg="add mod">
            <ac:chgData name="Chuck Tomasi" userId="79514c44-a18e-4aaa-84b1-18f74099d6b1" providerId="ADAL" clId="{B4033760-F8A0-7C47-A670-2D6AF805B6E9}" dt="2023-11-11T14:20:46.634" v="510" actId="1076"/>
            <ac:grpSpMkLst>
              <pc:docMk/>
              <pc:sldMasterMk cId="2317532505" sldId="2147483672"/>
              <pc:sldLayoutMk cId="2214141893" sldId="2147483705"/>
              <ac:grpSpMk id="68" creationId="{719C07DA-97D7-A1C2-1892-D9FD792F2BF1}"/>
            </ac:grpSpMkLst>
          </pc:grpChg>
          <pc:graphicFrameChg chg="del">
            <ac:chgData name="Chuck Tomasi" userId="79514c44-a18e-4aaa-84b1-18f74099d6b1" providerId="ADAL" clId="{B4033760-F8A0-7C47-A670-2D6AF805B6E9}" dt="2023-11-11T14:07:56.095" v="408" actId="478"/>
            <ac:graphicFrameMkLst>
              <pc:docMk/>
              <pc:sldMasterMk cId="2317532505" sldId="2147483672"/>
              <pc:sldLayoutMk cId="2214141893" sldId="2147483705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7:56.399" v="409"/>
            <ac:graphicFrameMkLst>
              <pc:docMk/>
              <pc:sldMasterMk cId="2317532505" sldId="2147483672"/>
              <pc:sldLayoutMk cId="2214141893" sldId="2147483705"/>
              <ac:graphicFrameMk id="67" creationId="{A422297F-43F3-36E4-6309-451EEE9C40ED}"/>
            </ac:graphicFrameMkLst>
          </pc:graphicFrameChg>
          <pc:picChg chg="del">
            <ac:chgData name="Chuck Tomasi" userId="79514c44-a18e-4aaa-84b1-18f74099d6b1" providerId="ADAL" clId="{B4033760-F8A0-7C47-A670-2D6AF805B6E9}" dt="2023-11-11T13:51:13.709" v="276" actId="478"/>
            <ac:picMkLst>
              <pc:docMk/>
              <pc:sldMasterMk cId="2317532505" sldId="2147483672"/>
              <pc:sldLayoutMk cId="2214141893" sldId="2147483705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1:14.125" v="277"/>
            <ac:picMkLst>
              <pc:docMk/>
              <pc:sldMasterMk cId="2317532505" sldId="2147483672"/>
              <pc:sldLayoutMk cId="2214141893" sldId="2147483705"/>
              <ac:picMk id="64" creationId="{3920DDC5-659F-0660-DD6E-CE6EF9AC747F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1:08.728" v="515" actId="1076"/>
          <pc:sldLayoutMkLst>
            <pc:docMk/>
            <pc:sldMasterMk cId="2317532505" sldId="2147483672"/>
            <pc:sldLayoutMk cId="2904006922" sldId="2147483706"/>
          </pc:sldLayoutMkLst>
          <pc:spChg chg="del">
            <ac:chgData name="Chuck Tomasi" userId="79514c44-a18e-4aaa-84b1-18f74099d6b1" providerId="ADAL" clId="{B4033760-F8A0-7C47-A670-2D6AF805B6E9}" dt="2023-11-11T13:51:29.266" v="280" actId="478"/>
            <ac:spMkLst>
              <pc:docMk/>
              <pc:sldMasterMk cId="2317532505" sldId="2147483672"/>
              <pc:sldLayoutMk cId="2904006922" sldId="2147483706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1:29.266" v="280" actId="478"/>
            <ac:spMkLst>
              <pc:docMk/>
              <pc:sldMasterMk cId="2317532505" sldId="2147483672"/>
              <pc:sldLayoutMk cId="2904006922" sldId="2147483706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2:20.233" v="344" actId="207"/>
            <ac:spMkLst>
              <pc:docMk/>
              <pc:sldMasterMk cId="2317532505" sldId="2147483672"/>
              <pc:sldLayoutMk cId="2904006922" sldId="2147483706"/>
              <ac:spMk id="4" creationId="{42AAA319-D71A-F860-ABAC-6051681E9326}"/>
            </ac:spMkLst>
          </pc:spChg>
          <pc:spChg chg="mod">
            <ac:chgData name="Chuck Tomasi" userId="79514c44-a18e-4aaa-84b1-18f74099d6b1" providerId="ADAL" clId="{B4033760-F8A0-7C47-A670-2D6AF805B6E9}" dt="2023-11-11T14:02:20.233" v="344" actId="207"/>
            <ac:spMkLst>
              <pc:docMk/>
              <pc:sldMasterMk cId="2317532505" sldId="2147483672"/>
              <pc:sldLayoutMk cId="2904006922" sldId="2147483706"/>
              <ac:spMk id="5" creationId="{A58AF8DD-29B6-9521-E442-EEBE71E09DCB}"/>
            </ac:spMkLst>
          </pc:spChg>
          <pc:spChg chg="mod">
            <ac:chgData name="Chuck Tomasi" userId="79514c44-a18e-4aaa-84b1-18f74099d6b1" providerId="ADAL" clId="{B4033760-F8A0-7C47-A670-2D6AF805B6E9}" dt="2023-11-11T14:02:20.233" v="344" actId="207"/>
            <ac:spMkLst>
              <pc:docMk/>
              <pc:sldMasterMk cId="2317532505" sldId="2147483672"/>
              <pc:sldLayoutMk cId="2904006922" sldId="2147483706"/>
              <ac:spMk id="6" creationId="{34396141-70F6-10BD-B093-256F8FB39D16}"/>
            </ac:spMkLst>
          </pc:spChg>
          <pc:spChg chg="mod">
            <ac:chgData name="Chuck Tomasi" userId="79514c44-a18e-4aaa-84b1-18f74099d6b1" providerId="ADAL" clId="{B4033760-F8A0-7C47-A670-2D6AF805B6E9}" dt="2023-11-11T14:02:20.233" v="344" actId="207"/>
            <ac:spMkLst>
              <pc:docMk/>
              <pc:sldMasterMk cId="2317532505" sldId="2147483672"/>
              <pc:sldLayoutMk cId="2904006922" sldId="2147483706"/>
              <ac:spMk id="7" creationId="{1DDEA43F-7024-5EAD-E5D5-15829CA38A8A}"/>
            </ac:spMkLst>
          </pc:spChg>
          <pc:spChg chg="mod">
            <ac:chgData name="Chuck Tomasi" userId="79514c44-a18e-4aaa-84b1-18f74099d6b1" providerId="ADAL" clId="{B4033760-F8A0-7C47-A670-2D6AF805B6E9}" dt="2023-11-11T14:02:20.233" v="344" actId="207"/>
            <ac:spMkLst>
              <pc:docMk/>
              <pc:sldMasterMk cId="2317532505" sldId="2147483672"/>
              <pc:sldLayoutMk cId="2904006922" sldId="2147483706"/>
              <ac:spMk id="8" creationId="{6BC4ABED-7FA6-732E-113E-47E182B7A48E}"/>
            </ac:spMkLst>
          </pc:spChg>
          <pc:spChg chg="mod">
            <ac:chgData name="Chuck Tomasi" userId="79514c44-a18e-4aaa-84b1-18f74099d6b1" providerId="ADAL" clId="{B4033760-F8A0-7C47-A670-2D6AF805B6E9}" dt="2023-11-11T14:02:16.832" v="343" actId="207"/>
            <ac:spMkLst>
              <pc:docMk/>
              <pc:sldMasterMk cId="2317532505" sldId="2147483672"/>
              <pc:sldLayoutMk cId="2904006922" sldId="2147483706"/>
              <ac:spMk id="10" creationId="{52B21E28-E795-C998-F20A-BEF4A6400D0C}"/>
            </ac:spMkLst>
          </pc:spChg>
          <pc:spChg chg="mod">
            <ac:chgData name="Chuck Tomasi" userId="79514c44-a18e-4aaa-84b1-18f74099d6b1" providerId="ADAL" clId="{B4033760-F8A0-7C47-A670-2D6AF805B6E9}" dt="2023-11-11T14:02:16.832" v="343" actId="207"/>
            <ac:spMkLst>
              <pc:docMk/>
              <pc:sldMasterMk cId="2317532505" sldId="2147483672"/>
              <pc:sldLayoutMk cId="2904006922" sldId="2147483706"/>
              <ac:spMk id="11" creationId="{171CB19A-B4FA-B8DD-9CAA-8B439B28DCBD}"/>
            </ac:spMkLst>
          </pc:spChg>
          <pc:spChg chg="mod">
            <ac:chgData name="Chuck Tomasi" userId="79514c44-a18e-4aaa-84b1-18f74099d6b1" providerId="ADAL" clId="{B4033760-F8A0-7C47-A670-2D6AF805B6E9}" dt="2023-11-11T14:02:16.832" v="343" actId="207"/>
            <ac:spMkLst>
              <pc:docMk/>
              <pc:sldMasterMk cId="2317532505" sldId="2147483672"/>
              <pc:sldLayoutMk cId="2904006922" sldId="2147483706"/>
              <ac:spMk id="12" creationId="{ECEFB3E9-3414-6C6F-3116-C1772B4F0C90}"/>
            </ac:spMkLst>
          </pc:spChg>
          <pc:spChg chg="mod">
            <ac:chgData name="Chuck Tomasi" userId="79514c44-a18e-4aaa-84b1-18f74099d6b1" providerId="ADAL" clId="{B4033760-F8A0-7C47-A670-2D6AF805B6E9}" dt="2023-11-11T14:02:16.832" v="343" actId="207"/>
            <ac:spMkLst>
              <pc:docMk/>
              <pc:sldMasterMk cId="2317532505" sldId="2147483672"/>
              <pc:sldLayoutMk cId="2904006922" sldId="2147483706"/>
              <ac:spMk id="13" creationId="{F18B1115-4065-46FD-7074-8A50A0FC069C}"/>
            </ac:spMkLst>
          </pc:spChg>
          <pc:spChg chg="mod">
            <ac:chgData name="Chuck Tomasi" userId="79514c44-a18e-4aaa-84b1-18f74099d6b1" providerId="ADAL" clId="{B4033760-F8A0-7C47-A670-2D6AF805B6E9}" dt="2023-11-11T14:02:16.832" v="343" actId="207"/>
            <ac:spMkLst>
              <pc:docMk/>
              <pc:sldMasterMk cId="2317532505" sldId="2147483672"/>
              <pc:sldLayoutMk cId="2904006922" sldId="2147483706"/>
              <ac:spMk id="14" creationId="{0F01FE57-2C56-C08B-2CFF-095675501A26}"/>
            </ac:spMkLst>
          </pc:spChg>
          <pc:spChg chg="mod">
            <ac:chgData name="Chuck Tomasi" userId="79514c44-a18e-4aaa-84b1-18f74099d6b1" providerId="ADAL" clId="{B4033760-F8A0-7C47-A670-2D6AF805B6E9}" dt="2023-11-11T14:02:16.832" v="343" actId="207"/>
            <ac:spMkLst>
              <pc:docMk/>
              <pc:sldMasterMk cId="2317532505" sldId="2147483672"/>
              <pc:sldLayoutMk cId="2904006922" sldId="2147483706"/>
              <ac:spMk id="15" creationId="{254A6A52-9B2C-1609-31C0-36E08679DF59}"/>
            </ac:spMkLst>
          </pc:spChg>
          <pc:spChg chg="del">
            <ac:chgData name="Chuck Tomasi" userId="79514c44-a18e-4aaa-84b1-18f74099d6b1" providerId="ADAL" clId="{B4033760-F8A0-7C47-A670-2D6AF805B6E9}" dt="2023-11-11T14:08:00.182" v="410" actId="478"/>
            <ac:spMkLst>
              <pc:docMk/>
              <pc:sldMasterMk cId="2317532505" sldId="2147483672"/>
              <pc:sldLayoutMk cId="2904006922" sldId="2147483706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08.884" v="386" actId="207"/>
            <ac:spMkLst>
              <pc:docMk/>
              <pc:sldMasterMk cId="2317532505" sldId="2147483672"/>
              <pc:sldLayoutMk cId="2904006922" sldId="2147483706"/>
              <ac:spMk id="18" creationId="{B1B86D03-AE41-27E8-F883-70442D80950D}"/>
            </ac:spMkLst>
          </pc:spChg>
          <pc:spChg chg="add mod">
            <ac:chgData name="Chuck Tomasi" userId="79514c44-a18e-4aaa-84b1-18f74099d6b1" providerId="ADAL" clId="{B4033760-F8A0-7C47-A670-2D6AF805B6E9}" dt="2023-11-11T13:51:29.709" v="281"/>
            <ac:spMkLst>
              <pc:docMk/>
              <pc:sldMasterMk cId="2317532505" sldId="2147483672"/>
              <pc:sldLayoutMk cId="2904006922" sldId="2147483706"/>
              <ac:spMk id="70" creationId="{0B61CCCE-39BC-6A9A-CE61-4DFCA070DEAB}"/>
            </ac:spMkLst>
          </pc:spChg>
          <pc:spChg chg="add mod">
            <ac:chgData name="Chuck Tomasi" userId="79514c44-a18e-4aaa-84b1-18f74099d6b1" providerId="ADAL" clId="{B4033760-F8A0-7C47-A670-2D6AF805B6E9}" dt="2023-11-11T13:51:29.709" v="281"/>
            <ac:spMkLst>
              <pc:docMk/>
              <pc:sldMasterMk cId="2317532505" sldId="2147483672"/>
              <pc:sldLayoutMk cId="2904006922" sldId="2147483706"/>
              <ac:spMk id="72" creationId="{642A9DBC-3014-5E86-C6D5-2EA84CFDD7F1}"/>
            </ac:spMkLst>
          </pc:spChg>
          <pc:spChg chg="add mod">
            <ac:chgData name="Chuck Tomasi" userId="79514c44-a18e-4aaa-84b1-18f74099d6b1" providerId="ADAL" clId="{B4033760-F8A0-7C47-A670-2D6AF805B6E9}" dt="2023-11-11T14:08:00.489" v="411"/>
            <ac:spMkLst>
              <pc:docMk/>
              <pc:sldMasterMk cId="2317532505" sldId="2147483672"/>
              <pc:sldLayoutMk cId="2904006922" sldId="2147483706"/>
              <ac:spMk id="73" creationId="{ABFED84B-3B4F-ABE6-A171-DA9E7B33E3AE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76" creationId="{C4521F83-868F-5E99-3294-9D1D21AF3972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77" creationId="{6E7F3EE0-CEC3-8CD2-B8EE-F3C26196BC92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78" creationId="{F5EC6E83-67CB-703F-27F8-E45A0CDF5AEF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79" creationId="{208E2089-B29B-2477-823C-C888FE134AEC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0" creationId="{911A5962-CFDD-1546-034E-7DDA668F2694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1" creationId="{B935444A-2E51-B569-59CB-0E9E1C4DC115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2" creationId="{FF422B2B-7641-AD2F-1BAF-657D7B4EBFC1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3" creationId="{D040C748-5FF6-6BF5-7990-DEFA5F0C3FEE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4" creationId="{8582D61F-D0CE-8296-69C7-BD3CAED30984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5" creationId="{DD774CC4-8C48-E048-6C57-6C188AF4260D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6" creationId="{ED3C6EF0-211F-A44B-F5E8-CD877DD45253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7" creationId="{4CC04C9A-EDA5-3730-4AC4-A48CBDE2BB9F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8" creationId="{B03A4ACC-5247-3696-83D8-097A7A6FB0FC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89" creationId="{70DB2A28-D24A-D3AC-C6BE-77EC2AA63447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0" creationId="{63F2C8AC-2608-C59C-F356-564FFBEB9547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1" creationId="{0AEAC824-8176-274A-56F1-B4B73C0D4106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2" creationId="{79ECF16E-8C37-0E11-3DDB-821E90082373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3" creationId="{220FD700-25CF-B0BD-4FBA-C6F61DD68098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4" creationId="{AD616D43-85B3-78DD-1432-4BD83D49C230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5" creationId="{73DC5846-D2A1-420C-54F6-5736543DA5DB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6" creationId="{120002E3-A9E4-098C-0238-B979702FA191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7" creationId="{3AFE813C-9B3F-3B8B-5979-B1A67986095B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8" creationId="{E6ACA9D7-E1A5-AE06-E37E-7375C9C7411F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99" creationId="{5172CBB0-FFED-99F8-560C-49A107974081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0" creationId="{25D48B7C-5F69-BC8B-D84F-76A283CF2EFE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1" creationId="{83282C35-8775-F0B5-583A-55EAA856F23A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2" creationId="{8BC1437B-105D-189E-946F-C86B721E8FCC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3" creationId="{57F2C60D-D95E-7DE3-96A9-108DF3680D2F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4" creationId="{4130C9D9-999E-7401-AEA9-8593D01A3226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5" creationId="{F78E2980-A3EB-F027-3F03-DB4E9CF93DFA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6" creationId="{F9852188-E1EC-ACA7-6BD4-7E928C2DEEE8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7" creationId="{42642189-ACB8-76F1-EEF5-FD945EF29577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8" creationId="{84AE79BE-264A-79E0-F543-05F5E8CC736A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09" creationId="{75EF7A64-9815-97D3-4341-656EC9222A8D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0" creationId="{A427A08A-C3DF-D05C-F3A6-2C5B58F7AAB4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1" creationId="{50E9AEDE-8BF6-5732-0309-484ED59B421A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2" creationId="{41F407F8-CBF2-DC26-BC7F-74758B55CA4F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3" creationId="{FF86EA91-453E-D5F3-719A-27488FC93781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4" creationId="{349225CE-84EF-0756-245E-B5954232E30F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5" creationId="{2FEB1C34-28E8-4635-00ED-54EF1DBDE82C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6" creationId="{E562F1C9-53D8-B6FC-46EC-7DE523E0FF06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7" creationId="{3A6278F7-83A2-08C9-8505-DBBC1EADD777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8" creationId="{3307C1F9-0BCD-6554-F0E7-5C630315DA88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19" creationId="{B1AFC4BF-6C8E-FA8E-D1D9-5ACC998104E3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20" creationId="{FAE0682C-E1B1-B2F0-DAD7-FF578E65D05B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21" creationId="{98B769FB-0E99-110C-29A8-FC2BA70EBAE9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22" creationId="{693E0A0A-DE2E-BD0B-246A-329FEC0A389A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23" creationId="{44E69A11-8903-FFDA-15C1-EB660745F839}"/>
            </ac:spMkLst>
          </pc:spChg>
          <pc:spChg chg="mod">
            <ac:chgData name="Chuck Tomasi" userId="79514c44-a18e-4aaa-84b1-18f74099d6b1" providerId="ADAL" clId="{B4033760-F8A0-7C47-A670-2D6AF805B6E9}" dt="2023-11-11T14:17:54.022" v="477"/>
            <ac:spMkLst>
              <pc:docMk/>
              <pc:sldMasterMk cId="2317532505" sldId="2147483672"/>
              <pc:sldLayoutMk cId="2904006922" sldId="2147483706"/>
              <ac:spMk id="124" creationId="{C6670664-AF7B-EF2A-535E-2F1E3865BDB8}"/>
            </ac:spMkLst>
          </pc:spChg>
          <pc:grpChg chg="del">
            <ac:chgData name="Chuck Tomasi" userId="79514c44-a18e-4aaa-84b1-18f74099d6b1" providerId="ADAL" clId="{B4033760-F8A0-7C47-A670-2D6AF805B6E9}" dt="2023-11-11T14:21:01.584" v="513" actId="478"/>
            <ac:grpSpMkLst>
              <pc:docMk/>
              <pc:sldMasterMk cId="2317532505" sldId="2147483672"/>
              <pc:sldLayoutMk cId="2904006922" sldId="2147483706"/>
              <ac:grpSpMk id="19" creationId="{08EE3C69-CE6F-7A0F-CF30-75E19B64F21F}"/>
            </ac:grpSpMkLst>
          </pc:grpChg>
          <pc:grpChg chg="add mod">
            <ac:chgData name="Chuck Tomasi" userId="79514c44-a18e-4aaa-84b1-18f74099d6b1" providerId="ADAL" clId="{B4033760-F8A0-7C47-A670-2D6AF805B6E9}" dt="2023-11-11T14:21:08.728" v="515" actId="1076"/>
            <ac:grpSpMkLst>
              <pc:docMk/>
              <pc:sldMasterMk cId="2317532505" sldId="2147483672"/>
              <pc:sldLayoutMk cId="2904006922" sldId="2147483706"/>
              <ac:grpSpMk id="75" creationId="{5286A161-52B6-6D6F-22D3-6AD3CF184795}"/>
            </ac:grpSpMkLst>
          </pc:grpChg>
          <pc:graphicFrameChg chg="del">
            <ac:chgData name="Chuck Tomasi" userId="79514c44-a18e-4aaa-84b1-18f74099d6b1" providerId="ADAL" clId="{B4033760-F8A0-7C47-A670-2D6AF805B6E9}" dt="2023-11-11T14:08:00.182" v="410" actId="478"/>
            <ac:graphicFrameMkLst>
              <pc:docMk/>
              <pc:sldMasterMk cId="2317532505" sldId="2147483672"/>
              <pc:sldLayoutMk cId="2904006922" sldId="2147483706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00.489" v="411"/>
            <ac:graphicFrameMkLst>
              <pc:docMk/>
              <pc:sldMasterMk cId="2317532505" sldId="2147483672"/>
              <pc:sldLayoutMk cId="2904006922" sldId="2147483706"/>
              <ac:graphicFrameMk id="74" creationId="{4763071C-6F88-6569-1577-BD4918AB0FE0}"/>
            </ac:graphicFrameMkLst>
          </pc:graphicFrameChg>
          <pc:picChg chg="del">
            <ac:chgData name="Chuck Tomasi" userId="79514c44-a18e-4aaa-84b1-18f74099d6b1" providerId="ADAL" clId="{B4033760-F8A0-7C47-A670-2D6AF805B6E9}" dt="2023-11-11T13:51:29.266" v="280" actId="478"/>
            <ac:picMkLst>
              <pc:docMk/>
              <pc:sldMasterMk cId="2317532505" sldId="2147483672"/>
              <pc:sldLayoutMk cId="2904006922" sldId="2147483706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1:29.709" v="281"/>
            <ac:picMkLst>
              <pc:docMk/>
              <pc:sldMasterMk cId="2317532505" sldId="2147483672"/>
              <pc:sldLayoutMk cId="2904006922" sldId="2147483706"/>
              <ac:picMk id="71" creationId="{611EC726-6E6B-77C3-5F17-412E0C608ED6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1:32.389" v="520" actId="1076"/>
          <pc:sldLayoutMkLst>
            <pc:docMk/>
            <pc:sldMasterMk cId="2317532505" sldId="2147483672"/>
            <pc:sldLayoutMk cId="2761786593" sldId="2147483707"/>
          </pc:sldLayoutMkLst>
          <pc:spChg chg="del">
            <ac:chgData name="Chuck Tomasi" userId="79514c44-a18e-4aaa-84b1-18f74099d6b1" providerId="ADAL" clId="{B4033760-F8A0-7C47-A670-2D6AF805B6E9}" dt="2023-11-11T13:51:43.512" v="284" actId="478"/>
            <ac:spMkLst>
              <pc:docMk/>
              <pc:sldMasterMk cId="2317532505" sldId="2147483672"/>
              <pc:sldLayoutMk cId="2761786593" sldId="2147483707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1:43.512" v="284" actId="478"/>
            <ac:spMkLst>
              <pc:docMk/>
              <pc:sldMasterMk cId="2317532505" sldId="2147483672"/>
              <pc:sldLayoutMk cId="2761786593" sldId="2147483707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2:37.404" v="348" actId="207"/>
            <ac:spMkLst>
              <pc:docMk/>
              <pc:sldMasterMk cId="2317532505" sldId="2147483672"/>
              <pc:sldLayoutMk cId="2761786593" sldId="2147483707"/>
              <ac:spMk id="4" creationId="{047D677A-A2C3-E1F5-F2E4-84C3C4ACC417}"/>
            </ac:spMkLst>
          </pc:spChg>
          <pc:spChg chg="mod">
            <ac:chgData name="Chuck Tomasi" userId="79514c44-a18e-4aaa-84b1-18f74099d6b1" providerId="ADAL" clId="{B4033760-F8A0-7C47-A670-2D6AF805B6E9}" dt="2023-11-11T14:02:37.404" v="348" actId="207"/>
            <ac:spMkLst>
              <pc:docMk/>
              <pc:sldMasterMk cId="2317532505" sldId="2147483672"/>
              <pc:sldLayoutMk cId="2761786593" sldId="2147483707"/>
              <ac:spMk id="5" creationId="{E4068050-3EDF-B89C-3F33-EEDFA1EC4E7D}"/>
            </ac:spMkLst>
          </pc:spChg>
          <pc:spChg chg="mod">
            <ac:chgData name="Chuck Tomasi" userId="79514c44-a18e-4aaa-84b1-18f74099d6b1" providerId="ADAL" clId="{B4033760-F8A0-7C47-A670-2D6AF805B6E9}" dt="2023-11-11T14:02:37.404" v="348" actId="207"/>
            <ac:spMkLst>
              <pc:docMk/>
              <pc:sldMasterMk cId="2317532505" sldId="2147483672"/>
              <pc:sldLayoutMk cId="2761786593" sldId="2147483707"/>
              <ac:spMk id="6" creationId="{7E2FEF78-C659-E3D7-0D8C-EEFE81947D9E}"/>
            </ac:spMkLst>
          </pc:spChg>
          <pc:spChg chg="mod">
            <ac:chgData name="Chuck Tomasi" userId="79514c44-a18e-4aaa-84b1-18f74099d6b1" providerId="ADAL" clId="{B4033760-F8A0-7C47-A670-2D6AF805B6E9}" dt="2023-11-11T14:02:37.404" v="348" actId="207"/>
            <ac:spMkLst>
              <pc:docMk/>
              <pc:sldMasterMk cId="2317532505" sldId="2147483672"/>
              <pc:sldLayoutMk cId="2761786593" sldId="2147483707"/>
              <ac:spMk id="7" creationId="{20E24C1C-DCE7-F833-08F1-0CCCB89DA41C}"/>
            </ac:spMkLst>
          </pc:spChg>
          <pc:spChg chg="mod">
            <ac:chgData name="Chuck Tomasi" userId="79514c44-a18e-4aaa-84b1-18f74099d6b1" providerId="ADAL" clId="{B4033760-F8A0-7C47-A670-2D6AF805B6E9}" dt="2023-11-11T14:02:37.404" v="348" actId="207"/>
            <ac:spMkLst>
              <pc:docMk/>
              <pc:sldMasterMk cId="2317532505" sldId="2147483672"/>
              <pc:sldLayoutMk cId="2761786593" sldId="2147483707"/>
              <ac:spMk id="8" creationId="{4B5E5734-360E-3732-47B2-7A05D89D4B49}"/>
            </ac:spMkLst>
          </pc:spChg>
          <pc:spChg chg="mod">
            <ac:chgData name="Chuck Tomasi" userId="79514c44-a18e-4aaa-84b1-18f74099d6b1" providerId="ADAL" clId="{B4033760-F8A0-7C47-A670-2D6AF805B6E9}" dt="2023-11-11T14:02:37.404" v="348" actId="207"/>
            <ac:spMkLst>
              <pc:docMk/>
              <pc:sldMasterMk cId="2317532505" sldId="2147483672"/>
              <pc:sldLayoutMk cId="2761786593" sldId="2147483707"/>
              <ac:spMk id="9" creationId="{324095E9-9A55-91EC-F378-09CA0285D335}"/>
            </ac:spMkLst>
          </pc:spChg>
          <pc:spChg chg="mod">
            <ac:chgData name="Chuck Tomasi" userId="79514c44-a18e-4aaa-84b1-18f74099d6b1" providerId="ADAL" clId="{B4033760-F8A0-7C47-A670-2D6AF805B6E9}" dt="2023-11-11T14:02:34.345" v="347" actId="207"/>
            <ac:spMkLst>
              <pc:docMk/>
              <pc:sldMasterMk cId="2317532505" sldId="2147483672"/>
              <pc:sldLayoutMk cId="2761786593" sldId="2147483707"/>
              <ac:spMk id="11" creationId="{D55F0800-0A42-5429-9544-F7E39CBD930C}"/>
            </ac:spMkLst>
          </pc:spChg>
          <pc:spChg chg="mod">
            <ac:chgData name="Chuck Tomasi" userId="79514c44-a18e-4aaa-84b1-18f74099d6b1" providerId="ADAL" clId="{B4033760-F8A0-7C47-A670-2D6AF805B6E9}" dt="2023-11-11T14:02:34.345" v="347" actId="207"/>
            <ac:spMkLst>
              <pc:docMk/>
              <pc:sldMasterMk cId="2317532505" sldId="2147483672"/>
              <pc:sldLayoutMk cId="2761786593" sldId="2147483707"/>
              <ac:spMk id="12" creationId="{FC534674-D4B4-D0A7-728D-93B54617F00D}"/>
            </ac:spMkLst>
          </pc:spChg>
          <pc:spChg chg="mod">
            <ac:chgData name="Chuck Tomasi" userId="79514c44-a18e-4aaa-84b1-18f74099d6b1" providerId="ADAL" clId="{B4033760-F8A0-7C47-A670-2D6AF805B6E9}" dt="2023-11-11T14:02:34.345" v="347" actId="207"/>
            <ac:spMkLst>
              <pc:docMk/>
              <pc:sldMasterMk cId="2317532505" sldId="2147483672"/>
              <pc:sldLayoutMk cId="2761786593" sldId="2147483707"/>
              <ac:spMk id="13" creationId="{65DFAC2F-2BA9-D884-AED1-DCF2B9400A88}"/>
            </ac:spMkLst>
          </pc:spChg>
          <pc:spChg chg="mod">
            <ac:chgData name="Chuck Tomasi" userId="79514c44-a18e-4aaa-84b1-18f74099d6b1" providerId="ADAL" clId="{B4033760-F8A0-7C47-A670-2D6AF805B6E9}" dt="2023-11-11T14:02:34.345" v="347" actId="207"/>
            <ac:spMkLst>
              <pc:docMk/>
              <pc:sldMasterMk cId="2317532505" sldId="2147483672"/>
              <pc:sldLayoutMk cId="2761786593" sldId="2147483707"/>
              <ac:spMk id="14" creationId="{E261C248-AA9B-3901-E68E-C4E2E770E539}"/>
            </ac:spMkLst>
          </pc:spChg>
          <pc:spChg chg="mod">
            <ac:chgData name="Chuck Tomasi" userId="79514c44-a18e-4aaa-84b1-18f74099d6b1" providerId="ADAL" clId="{B4033760-F8A0-7C47-A670-2D6AF805B6E9}" dt="2023-11-11T14:02:34.345" v="347" actId="207"/>
            <ac:spMkLst>
              <pc:docMk/>
              <pc:sldMasterMk cId="2317532505" sldId="2147483672"/>
              <pc:sldLayoutMk cId="2761786593" sldId="2147483707"/>
              <ac:spMk id="15" creationId="{1A60FB2D-9B96-7E4F-C519-AF167E287468}"/>
            </ac:spMkLst>
          </pc:spChg>
          <pc:spChg chg="del">
            <ac:chgData name="Chuck Tomasi" userId="79514c44-a18e-4aaa-84b1-18f74099d6b1" providerId="ADAL" clId="{B4033760-F8A0-7C47-A670-2D6AF805B6E9}" dt="2023-11-11T14:08:06.714" v="412" actId="478"/>
            <ac:spMkLst>
              <pc:docMk/>
              <pc:sldMasterMk cId="2317532505" sldId="2147483672"/>
              <pc:sldLayoutMk cId="2761786593" sldId="2147483707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17.485" v="388" actId="207"/>
            <ac:spMkLst>
              <pc:docMk/>
              <pc:sldMasterMk cId="2317532505" sldId="2147483672"/>
              <pc:sldLayoutMk cId="2761786593" sldId="2147483707"/>
              <ac:spMk id="18" creationId="{7B0AE355-E246-8C31-BCF3-265BA8A62466}"/>
            </ac:spMkLst>
          </pc:spChg>
          <pc:spChg chg="add mod">
            <ac:chgData name="Chuck Tomasi" userId="79514c44-a18e-4aaa-84b1-18f74099d6b1" providerId="ADAL" clId="{B4033760-F8A0-7C47-A670-2D6AF805B6E9}" dt="2023-11-11T13:51:43.889" v="285"/>
            <ac:spMkLst>
              <pc:docMk/>
              <pc:sldMasterMk cId="2317532505" sldId="2147483672"/>
              <pc:sldLayoutMk cId="2761786593" sldId="2147483707"/>
              <ac:spMk id="63" creationId="{B6EBF687-C382-B42C-BF2B-30145B1D9F6E}"/>
            </ac:spMkLst>
          </pc:spChg>
          <pc:spChg chg="add mod">
            <ac:chgData name="Chuck Tomasi" userId="79514c44-a18e-4aaa-84b1-18f74099d6b1" providerId="ADAL" clId="{B4033760-F8A0-7C47-A670-2D6AF805B6E9}" dt="2023-11-11T13:51:43.889" v="285"/>
            <ac:spMkLst>
              <pc:docMk/>
              <pc:sldMasterMk cId="2317532505" sldId="2147483672"/>
              <pc:sldLayoutMk cId="2761786593" sldId="2147483707"/>
              <ac:spMk id="65" creationId="{5303C1AB-64A8-192C-5472-A30706F1D3B9}"/>
            </ac:spMkLst>
          </pc:spChg>
          <pc:spChg chg="add mod">
            <ac:chgData name="Chuck Tomasi" userId="79514c44-a18e-4aaa-84b1-18f74099d6b1" providerId="ADAL" clId="{B4033760-F8A0-7C47-A670-2D6AF805B6E9}" dt="2023-11-11T14:08:07.175" v="413"/>
            <ac:spMkLst>
              <pc:docMk/>
              <pc:sldMasterMk cId="2317532505" sldId="2147483672"/>
              <pc:sldLayoutMk cId="2761786593" sldId="2147483707"/>
              <ac:spMk id="66" creationId="{95E45C32-3A5A-DD7B-3923-2734AF62EE04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69" creationId="{5AA72569-0E5D-69AE-E86D-FE5726DCBFB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0" creationId="{214261B3-2F78-2869-7D1B-72FDA397F68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1" creationId="{E5DCEE43-7351-9E04-8EA1-B7BE9C6DE056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2" creationId="{620C9A16-31E2-A91B-5A24-C1F5F8D2436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3" creationId="{D8BFF413-DD21-5BD7-C697-73F785849FF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4" creationId="{30883B4D-87EA-CCBE-179E-897D389C43B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5" creationId="{8C02CD61-DFF3-8CC9-08FC-B9D2737C22AF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6" creationId="{C7CB0AD6-819C-D071-AE19-D070AB77F424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7" creationId="{21EF66A4-79B7-A1A1-860E-211B403A000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8" creationId="{56D3C46B-5B42-89C6-0B17-0E3E26240B8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79" creationId="{F6B39D37-81C6-5149-497F-6FE7E8ED610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0" creationId="{59350868-2202-48DB-47C7-610728A6048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1" creationId="{D9034EC4-E2BF-8893-4738-D5514151369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2" creationId="{3A22A292-D442-D81D-6CB8-8382902CBF0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3" creationId="{338BE63A-0CFD-3A1B-9AEC-2959D0D6DC2A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4" creationId="{079A89A8-9D5F-F57F-4163-9F821844041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5" creationId="{C23D829F-BD62-90A8-F6A4-0B9D0B9DC60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6" creationId="{05E2AB99-D2DD-7E63-E8F1-95BAFB175BF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7" creationId="{7A3FADD6-C982-D161-9BEB-F4E5C51165B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8" creationId="{F75391BC-DC91-1147-799D-2661121A474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89" creationId="{ECE79AD9-CC6C-18FD-9D85-0FF00EB589B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0" creationId="{05ACD2FF-F159-7DB5-C08D-5CEB18101E9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1" creationId="{ED5A6F07-ABC6-5E8E-1267-953959BD6B9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2" creationId="{45F9225F-1CCF-9136-345C-27319BCB65A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3" creationId="{BEE0A659-9C1F-B4CC-0156-73DE0C5A7B7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4" creationId="{96C0B169-B3B1-98B2-BD0B-E6B579F3168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5" creationId="{C0B1B4AC-BAAF-B96A-65E3-FD33A71C0C0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6" creationId="{B143426E-4DF8-4AE3-34C1-7EE5D7A1A0F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7" creationId="{85B7CB2C-2CD3-A167-26AC-CC8832817E4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8" creationId="{40CCE2B2-4910-9A6E-834C-7E0B30C743D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99" creationId="{5D0416E1-572B-A483-A0C3-2F1E3856C0F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0" creationId="{590236A7-73A0-C0BF-C3E7-D1419BE12F5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1" creationId="{C24F23B7-5BB5-AF9E-9AE3-7C7E2178C187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2" creationId="{A7F28463-7B32-35FC-292A-4791338BBC1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3" creationId="{1145F510-FD4C-536A-80CB-FDB0F111B4B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4" creationId="{DDF1410B-C51E-D2F0-F767-76C3177D47A7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5" creationId="{6B24ED00-0BD7-1B0E-B055-0C8A1C5694A4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6" creationId="{57FEB021-276E-D322-7EFF-6DFE9466712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7" creationId="{89A50EE1-19F2-DFA3-072D-306590E56B3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8" creationId="{4E96D314-8096-C497-0760-E3548FDB7E6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09" creationId="{4872224D-22FB-5A29-CE9C-667ADAC707B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0" creationId="{1BC21879-FAB3-FCEB-505C-5D6EC249972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2" creationId="{F83D209D-1EE1-9119-6325-A82D2A520237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3" creationId="{EFADF092-E6EC-0FE5-133E-0BC2DE5060D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4" creationId="{81637492-60F1-AEF7-B265-8449BF4C832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5" creationId="{08211C3E-B850-E9DB-ACED-0D8F96508E84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6" creationId="{6C73E796-A0D7-7B88-C44A-5B40FE74E01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7" creationId="{BB8BDC7F-7E3F-C898-CC47-1B222D06076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8" creationId="{1C9AA450-0D7F-78B8-CA63-E2F5CDDDFEF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19" creationId="{56C65B69-3753-5F0D-FC04-26024E00C5B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0" creationId="{7E92AE36-BCB3-E7CD-D6DD-E0D37F88DEF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1" creationId="{9E170424-4270-6578-1778-4833C4E69C0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2" creationId="{5408B9A7-C2DF-BC7B-48BE-6A3B8FBF914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3" creationId="{547AB19C-0E98-C5D2-C25F-25CF981F14A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4" creationId="{E7E6B865-2B72-D5AD-1497-AA5C7FD307C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5" creationId="{771218DF-5389-2C14-13F3-E043A3B60A2F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6" creationId="{8FCAE87A-9D61-D5F4-D9DE-97EA1F1E7CB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7" creationId="{4B2C1A99-97BE-7F0B-FBC2-C5D8B2B88F7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8" creationId="{F0A26A3A-225D-6F2B-9483-AF3EDF30878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29" creationId="{1F19E2F1-457F-228A-FD36-42EF0CC3AEE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0" creationId="{87D6F07F-1D75-8C68-C25B-CBF186531C7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1" creationId="{6C077BDB-115D-00F7-2458-63DF9CE611E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2" creationId="{1B0F0468-90FE-7805-DBAE-5B55CFAA20CA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3" creationId="{9DBD9E04-5136-BB94-04B2-39497210D11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4" creationId="{14B9603F-0084-C78E-01E9-58D7FC93D9B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5" creationId="{E733DD69-DF9E-776E-5F26-C3DA3D467436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6" creationId="{3E759912-0397-BCDA-FC26-D7FAF0FE34B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7" creationId="{F38C13A9-78A1-4769-EC9B-40720473BA66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8" creationId="{247E3CA3-FF93-FAEF-4038-D92E033AC6B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39" creationId="{85D727FB-EDF3-74E5-BC4F-8212750CA66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0" creationId="{7BB4B045-31D4-A9E9-6759-28E93CB42F37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1" creationId="{D4A6676B-A456-3D8A-C041-69E359D97467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2" creationId="{47FDB6EF-376C-4D6A-D9A8-E3C5937487E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3" creationId="{A13C99E6-257C-DA2F-7CE1-D30BE23A9B3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4" creationId="{BC61F2F1-EAB9-DE3E-753D-6D9ED72B581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5" creationId="{EC9EF9E1-59FB-D63E-D8AF-05C1204BA39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6" creationId="{29CC6452-A610-30DB-07D7-2023CB7B697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7" creationId="{325A777E-90BD-CA3B-6D07-97752798B6A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8" creationId="{DA663879-0A71-8693-8FE8-E9F8046C9B8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49" creationId="{294F4EB9-0FB8-527C-E8F0-80C32723667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0" creationId="{BA54A354-455D-BFC5-EF38-56479A0C4AA6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1" creationId="{5FCE6D58-752F-D7F9-E105-3248C6C65B6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2" creationId="{AFD06408-E2E9-C258-EF0C-E311207657A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3" creationId="{5B60B0F0-59CF-767E-90D8-73F681004BEF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5" creationId="{764D7D6C-55DE-5C8F-069A-25990D0276E6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6" creationId="{F8497361-A7F5-347D-55B7-76C06DF6217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7" creationId="{533AE671-AC21-F118-B2C2-EE207B2DBAD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8" creationId="{96671993-396C-795F-0D7F-76BCBDCD34B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59" creationId="{254A13D5-87FD-C096-E64B-15851D36147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0" creationId="{E70712C6-7C36-8099-0B55-E86912AE577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1" creationId="{1E00EC6A-661D-BA06-6EBE-075ED062D2E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2" creationId="{3582C5BF-9CDA-05B2-B8CF-F99CC24892A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3" creationId="{8BA8F044-4EAC-19D8-5066-C08B58FA5B2A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4" creationId="{A28DE972-DBDE-3B99-318F-35D64C46887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5" creationId="{24E7B7A8-7C31-C5AB-558E-189CDA9782DF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6" creationId="{B64753B9-01B1-7A8C-6709-FBA935B72D2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7" creationId="{C392DCFA-0841-1680-5273-C15192B3DABC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8" creationId="{9EE53125-BC8E-36D0-AA71-0CD70E15AC9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69" creationId="{C765452A-30F8-3FFE-B001-3AA33ECEC7E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0" creationId="{FAA2FA6C-95F0-F6EE-BE59-B4015343CEB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1" creationId="{E5E5C8CE-49D5-FD83-8000-9975835525B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2" creationId="{0EC39658-6F6E-C7C2-0D49-7064C71A709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3" creationId="{39E1EB86-45D9-4D16-8105-B6FC927A4B6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4" creationId="{B4AA4049-D0B5-3C0B-65FB-BECAF4D88DD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5" creationId="{54D5091A-3986-E6BB-636D-D418B1024DB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6" creationId="{CAB740C9-947D-058F-B0D6-B77C0977E534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7" creationId="{85F1FA96-4537-4F54-EC05-805967A63849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8" creationId="{B21BD411-3101-7FA9-3569-9D76A014C4CA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79" creationId="{6CC07B1B-11D6-DB3B-C361-BC83BCE6E49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0" creationId="{37B399F0-CB24-8861-4F62-61E7C55A89AA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1" creationId="{5E279F74-2946-70FD-F579-CA27BBFA5D8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2" creationId="{1493AF17-E210-5081-E58A-D89326F4B5E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3" creationId="{F288F3DB-FDAF-C2CF-1D37-55C54F28F47B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4" creationId="{2A77E20F-004D-7BF5-775C-4DE3B48C324A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5" creationId="{F749EBFA-DD4C-45E1-9398-EE4DACCE0D42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6" creationId="{DA9B111E-B5F2-6607-BE05-369DF7D26B74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7" creationId="{8E1824B7-47C5-CC4E-767C-FDF9483CDB3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8" creationId="{E9A39E94-1186-5A8E-5ED9-D1E68FC2C863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89" creationId="{0F14A8DA-BC84-FA49-FC76-B44A169489A1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0" creationId="{0E1B452E-9A89-7A5E-AFE0-041DA56FB3DE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1" creationId="{4E21DCBA-E303-7019-0C44-5609E649EE2D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2" creationId="{B44B5238-CB15-4598-4C33-017D52D5CB2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3" creationId="{D42E14C2-E2B5-1C03-0DA6-7B9F05CEDF35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4" creationId="{9BAB35D7-B2CD-6E14-6EDD-74D0B083D890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5" creationId="{5D57FBB9-6CF1-A150-A532-FD893968D3F8}"/>
            </ac:spMkLst>
          </pc:spChg>
          <pc:spChg chg="mod">
            <ac:chgData name="Chuck Tomasi" userId="79514c44-a18e-4aaa-84b1-18f74099d6b1" providerId="ADAL" clId="{B4033760-F8A0-7C47-A670-2D6AF805B6E9}" dt="2023-11-11T14:13:56.912" v="462"/>
            <ac:spMkLst>
              <pc:docMk/>
              <pc:sldMasterMk cId="2317532505" sldId="2147483672"/>
              <pc:sldLayoutMk cId="2761786593" sldId="2147483707"/>
              <ac:spMk id="196" creationId="{B5B45C28-0772-9E25-BA93-86186E80A3C0}"/>
            </ac:spMkLst>
          </pc:spChg>
          <pc:grpChg chg="del">
            <ac:chgData name="Chuck Tomasi" userId="79514c44-a18e-4aaa-84b1-18f74099d6b1" providerId="ADAL" clId="{B4033760-F8A0-7C47-A670-2D6AF805B6E9}" dt="2023-11-11T14:21:24.553" v="518" actId="478"/>
            <ac:grpSpMkLst>
              <pc:docMk/>
              <pc:sldMasterMk cId="2317532505" sldId="2147483672"/>
              <pc:sldLayoutMk cId="2761786593" sldId="2147483707"/>
              <ac:grpSpMk id="19" creationId="{CF435789-46A7-DC19-8129-7D54FAE1487B}"/>
            </ac:grpSpMkLst>
          </pc:grpChg>
          <pc:grpChg chg="add mod">
            <ac:chgData name="Chuck Tomasi" userId="79514c44-a18e-4aaa-84b1-18f74099d6b1" providerId="ADAL" clId="{B4033760-F8A0-7C47-A670-2D6AF805B6E9}" dt="2023-11-11T14:21:32.389" v="520" actId="1076"/>
            <ac:grpSpMkLst>
              <pc:docMk/>
              <pc:sldMasterMk cId="2317532505" sldId="2147483672"/>
              <pc:sldLayoutMk cId="2761786593" sldId="2147483707"/>
              <ac:grpSpMk id="68" creationId="{4DFD0549-9CC9-DCC3-BEED-71487F19D2D2}"/>
            </ac:grpSpMkLst>
          </pc:grpChg>
          <pc:grpChg chg="add del mod">
            <ac:chgData name="Chuck Tomasi" userId="79514c44-a18e-4aaa-84b1-18f74099d6b1" providerId="ADAL" clId="{B4033760-F8A0-7C47-A670-2D6AF805B6E9}" dt="2023-11-11T14:18:04.913" v="479" actId="21"/>
            <ac:grpSpMkLst>
              <pc:docMk/>
              <pc:sldMasterMk cId="2317532505" sldId="2147483672"/>
              <pc:sldLayoutMk cId="2761786593" sldId="2147483707"/>
              <ac:grpSpMk id="111" creationId="{5E0F33F4-0428-D550-3F99-88F60CFB0F9F}"/>
            </ac:grpSpMkLst>
          </pc:grpChg>
          <pc:grpChg chg="add del mod">
            <ac:chgData name="Chuck Tomasi" userId="79514c44-a18e-4aaa-84b1-18f74099d6b1" providerId="ADAL" clId="{B4033760-F8A0-7C47-A670-2D6AF805B6E9}" dt="2023-11-11T14:18:11.836" v="481" actId="21"/>
            <ac:grpSpMkLst>
              <pc:docMk/>
              <pc:sldMasterMk cId="2317532505" sldId="2147483672"/>
              <pc:sldLayoutMk cId="2761786593" sldId="2147483707"/>
              <ac:grpSpMk id="154" creationId="{83D9AC85-3885-1260-55B6-3505644023B3}"/>
            </ac:grpSpMkLst>
          </pc:grpChg>
          <pc:graphicFrameChg chg="del">
            <ac:chgData name="Chuck Tomasi" userId="79514c44-a18e-4aaa-84b1-18f74099d6b1" providerId="ADAL" clId="{B4033760-F8A0-7C47-A670-2D6AF805B6E9}" dt="2023-11-11T14:08:06.714" v="412" actId="478"/>
            <ac:graphicFrameMkLst>
              <pc:docMk/>
              <pc:sldMasterMk cId="2317532505" sldId="2147483672"/>
              <pc:sldLayoutMk cId="2761786593" sldId="2147483707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07.175" v="413"/>
            <ac:graphicFrameMkLst>
              <pc:docMk/>
              <pc:sldMasterMk cId="2317532505" sldId="2147483672"/>
              <pc:sldLayoutMk cId="2761786593" sldId="2147483707"/>
              <ac:graphicFrameMk id="67" creationId="{D232F66D-4BAD-918B-730D-7CD93423A93C}"/>
            </ac:graphicFrameMkLst>
          </pc:graphicFrameChg>
          <pc:picChg chg="del">
            <ac:chgData name="Chuck Tomasi" userId="79514c44-a18e-4aaa-84b1-18f74099d6b1" providerId="ADAL" clId="{B4033760-F8A0-7C47-A670-2D6AF805B6E9}" dt="2023-11-11T13:51:43.512" v="284" actId="478"/>
            <ac:picMkLst>
              <pc:docMk/>
              <pc:sldMasterMk cId="2317532505" sldId="2147483672"/>
              <pc:sldLayoutMk cId="2761786593" sldId="2147483707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1:43.889" v="285"/>
            <ac:picMkLst>
              <pc:docMk/>
              <pc:sldMasterMk cId="2317532505" sldId="2147483672"/>
              <pc:sldLayoutMk cId="2761786593" sldId="2147483707"/>
              <ac:picMk id="64" creationId="{20EA285D-3FA2-2940-CDEE-B579EF39A715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1:53.607" v="525" actId="1076"/>
          <pc:sldLayoutMkLst>
            <pc:docMk/>
            <pc:sldMasterMk cId="2317532505" sldId="2147483672"/>
            <pc:sldLayoutMk cId="2001584018" sldId="2147483708"/>
          </pc:sldLayoutMkLst>
          <pc:spChg chg="del">
            <ac:chgData name="Chuck Tomasi" userId="79514c44-a18e-4aaa-84b1-18f74099d6b1" providerId="ADAL" clId="{B4033760-F8A0-7C47-A670-2D6AF805B6E9}" dt="2023-11-11T13:51:55.561" v="288" actId="478"/>
            <ac:spMkLst>
              <pc:docMk/>
              <pc:sldMasterMk cId="2317532505" sldId="2147483672"/>
              <pc:sldLayoutMk cId="2001584018" sldId="2147483708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1:55.561" v="288" actId="478"/>
            <ac:spMkLst>
              <pc:docMk/>
              <pc:sldMasterMk cId="2317532505" sldId="2147483672"/>
              <pc:sldLayoutMk cId="2001584018" sldId="2147483708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4" creationId="{93DFDC58-EC39-2C4F-FEFB-576129B05365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5" creationId="{4BA96E58-F2CF-6CDE-79F1-9ABA4C00DF38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6" creationId="{4D74CEC4-DA86-39C1-9654-88B0FA09747E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7" creationId="{B6618A09-2305-2C10-9BC9-0FD518EB52CA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8" creationId="{CD354BD6-92FF-AB4F-8C12-11645E4C3C83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9" creationId="{B69ADC95-A505-7ACB-64BE-6F4DC01F8D92}"/>
            </ac:spMkLst>
          </pc:spChg>
          <pc:spChg chg="mod">
            <ac:chgData name="Chuck Tomasi" userId="79514c44-a18e-4aaa-84b1-18f74099d6b1" providerId="ADAL" clId="{B4033760-F8A0-7C47-A670-2D6AF805B6E9}" dt="2023-11-11T14:02:54.450" v="352" actId="207"/>
            <ac:spMkLst>
              <pc:docMk/>
              <pc:sldMasterMk cId="2317532505" sldId="2147483672"/>
              <pc:sldLayoutMk cId="2001584018" sldId="2147483708"/>
              <ac:spMk id="10" creationId="{A6610321-42B5-2B43-3CEF-F26FBB830F55}"/>
            </ac:spMkLst>
          </pc:spChg>
          <pc:spChg chg="mod">
            <ac:chgData name="Chuck Tomasi" userId="79514c44-a18e-4aaa-84b1-18f74099d6b1" providerId="ADAL" clId="{B4033760-F8A0-7C47-A670-2D6AF805B6E9}" dt="2023-11-11T14:02:51.168" v="351" actId="207"/>
            <ac:spMkLst>
              <pc:docMk/>
              <pc:sldMasterMk cId="2317532505" sldId="2147483672"/>
              <pc:sldLayoutMk cId="2001584018" sldId="2147483708"/>
              <ac:spMk id="12" creationId="{51D17022-65FB-9FBE-99DA-8BBCECC1C404}"/>
            </ac:spMkLst>
          </pc:spChg>
          <pc:spChg chg="mod">
            <ac:chgData name="Chuck Tomasi" userId="79514c44-a18e-4aaa-84b1-18f74099d6b1" providerId="ADAL" clId="{B4033760-F8A0-7C47-A670-2D6AF805B6E9}" dt="2023-11-11T14:02:51.168" v="351" actId="207"/>
            <ac:spMkLst>
              <pc:docMk/>
              <pc:sldMasterMk cId="2317532505" sldId="2147483672"/>
              <pc:sldLayoutMk cId="2001584018" sldId="2147483708"/>
              <ac:spMk id="13" creationId="{194A0B23-6069-E8A1-10BC-77BF67F1CA4F}"/>
            </ac:spMkLst>
          </pc:spChg>
          <pc:spChg chg="mod">
            <ac:chgData name="Chuck Tomasi" userId="79514c44-a18e-4aaa-84b1-18f74099d6b1" providerId="ADAL" clId="{B4033760-F8A0-7C47-A670-2D6AF805B6E9}" dt="2023-11-11T14:02:51.168" v="351" actId="207"/>
            <ac:spMkLst>
              <pc:docMk/>
              <pc:sldMasterMk cId="2317532505" sldId="2147483672"/>
              <pc:sldLayoutMk cId="2001584018" sldId="2147483708"/>
              <ac:spMk id="14" creationId="{30242031-4C33-0659-BC6E-4954D6ABF823}"/>
            </ac:spMkLst>
          </pc:spChg>
          <pc:spChg chg="mod">
            <ac:chgData name="Chuck Tomasi" userId="79514c44-a18e-4aaa-84b1-18f74099d6b1" providerId="ADAL" clId="{B4033760-F8A0-7C47-A670-2D6AF805B6E9}" dt="2023-11-11T14:02:51.168" v="351" actId="207"/>
            <ac:spMkLst>
              <pc:docMk/>
              <pc:sldMasterMk cId="2317532505" sldId="2147483672"/>
              <pc:sldLayoutMk cId="2001584018" sldId="2147483708"/>
              <ac:spMk id="15" creationId="{33AD8D63-7525-3A03-9741-07862469F7EA}"/>
            </ac:spMkLst>
          </pc:spChg>
          <pc:spChg chg="del">
            <ac:chgData name="Chuck Tomasi" userId="79514c44-a18e-4aaa-84b1-18f74099d6b1" providerId="ADAL" clId="{B4033760-F8A0-7C47-A670-2D6AF805B6E9}" dt="2023-11-11T14:08:10.743" v="414" actId="478"/>
            <ac:spMkLst>
              <pc:docMk/>
              <pc:sldMasterMk cId="2317532505" sldId="2147483672"/>
              <pc:sldLayoutMk cId="2001584018" sldId="2147483708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27.428" v="390" actId="207"/>
            <ac:spMkLst>
              <pc:docMk/>
              <pc:sldMasterMk cId="2317532505" sldId="2147483672"/>
              <pc:sldLayoutMk cId="2001584018" sldId="2147483708"/>
              <ac:spMk id="18" creationId="{F5E09943-0508-C618-5505-53BA257C27CB}"/>
            </ac:spMkLst>
          </pc:spChg>
          <pc:spChg chg="add mod">
            <ac:chgData name="Chuck Tomasi" userId="79514c44-a18e-4aaa-84b1-18f74099d6b1" providerId="ADAL" clId="{B4033760-F8A0-7C47-A670-2D6AF805B6E9}" dt="2023-11-11T13:51:55.895" v="289"/>
            <ac:spMkLst>
              <pc:docMk/>
              <pc:sldMasterMk cId="2317532505" sldId="2147483672"/>
              <pc:sldLayoutMk cId="2001584018" sldId="2147483708"/>
              <ac:spMk id="63" creationId="{A8422CE6-5EC0-04D3-CBD4-F1F5BCCAF39A}"/>
            </ac:spMkLst>
          </pc:spChg>
          <pc:spChg chg="add mod">
            <ac:chgData name="Chuck Tomasi" userId="79514c44-a18e-4aaa-84b1-18f74099d6b1" providerId="ADAL" clId="{B4033760-F8A0-7C47-A670-2D6AF805B6E9}" dt="2023-11-11T13:51:55.895" v="289"/>
            <ac:spMkLst>
              <pc:docMk/>
              <pc:sldMasterMk cId="2317532505" sldId="2147483672"/>
              <pc:sldLayoutMk cId="2001584018" sldId="2147483708"/>
              <ac:spMk id="65" creationId="{B19A21C5-8E50-9651-1A6C-DA7069A960C0}"/>
            </ac:spMkLst>
          </pc:spChg>
          <pc:spChg chg="add mod">
            <ac:chgData name="Chuck Tomasi" userId="79514c44-a18e-4aaa-84b1-18f74099d6b1" providerId="ADAL" clId="{B4033760-F8A0-7C47-A670-2D6AF805B6E9}" dt="2023-11-11T14:08:11.124" v="415"/>
            <ac:spMkLst>
              <pc:docMk/>
              <pc:sldMasterMk cId="2317532505" sldId="2147483672"/>
              <pc:sldLayoutMk cId="2001584018" sldId="2147483708"/>
              <ac:spMk id="66" creationId="{DD12A8E6-22B8-FB39-226C-CFC648FCEAF5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69" creationId="{94AC47C5-A523-32C9-AE7C-27ED5C25A3D4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0" creationId="{6B39D1B6-C2FF-C39A-B95B-61C8B1C16715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1" creationId="{DC00C5E3-2FB6-1874-8F5B-90806D1E7F23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2" creationId="{94FEA85E-C2F0-61CE-0CA0-12756B7C1E6B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3" creationId="{EF58C73E-7B5A-7A95-08AF-2E7A99634B1F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4" creationId="{A369046C-F8DB-F0DB-22C8-CB9B8D6A8841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5" creationId="{F7307C1F-BB21-0C5A-6355-BDB58AE88CA9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6" creationId="{C00870D4-32A3-DC58-98B1-F3EC03B40A03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7" creationId="{D971911B-3E79-8A55-CE9E-7FD0D5F82885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8" creationId="{6B5CCDE8-7E66-E251-881A-96F59D6DC289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79" creationId="{2DDA8124-D0EC-6BC3-9278-4E33BF3B56F4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0" creationId="{53A5F424-F59C-D5DC-76B2-BBEB63E14388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1" creationId="{BB31DD5D-AB94-0A37-E409-E8AFA8F8F010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2" creationId="{D5E64852-EA02-4EDD-4723-F90F114AEAE4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3" creationId="{18DC6978-4974-3E1E-BCAC-D71A5FCFBD36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4" creationId="{C190D924-8844-905F-81CD-12121D35C873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5" creationId="{764F7D9C-1945-17F6-4574-B734747567F2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6" creationId="{D6E2402A-9801-6AA7-093D-9A8B327BE792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7" creationId="{B54F33E6-7BA1-5E65-370C-BEA541883D87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8" creationId="{336A04C8-52C9-F949-892E-651F68523B52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89" creationId="{B4C4BBA3-F6B8-A6E3-283A-8A4C99B4BAB1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0" creationId="{62BAA991-DDD4-9E7D-BE0C-DAE03AB4BE39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1" creationId="{5DE21465-6720-0699-8C06-F1C5C29BA21F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2" creationId="{B8338EF0-7D0D-7823-0011-E28F9C70ADF4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3" creationId="{CB0B9648-A10B-0ED1-DA66-4718E0D6060B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4" creationId="{F1AADAEA-5116-444A-0B14-D2FDBD265AA3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5" creationId="{B378F916-D6CA-4086-9285-8FEF16558707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6" creationId="{839C42D4-A719-44AA-34A9-1A63D847EB48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7" creationId="{3BD85B7A-377F-EF35-9C11-932AA1EDCEDE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8" creationId="{0B30F1D2-CE87-A179-38A1-1AED05FB29DC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99" creationId="{1835B9F8-EF4D-F214-CC69-3480BE13CFA4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0" creationId="{EEC84C64-C2D0-58EF-C280-4921EA497384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1" creationId="{A416CA5B-BC78-F816-3852-06DC9C8E4B21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2" creationId="{75C962CF-D272-FA13-F31B-5BA18B0EC8BA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3" creationId="{F766F447-D76F-A7BF-985F-79F195F7BB72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4" creationId="{1A55322C-E540-A52E-250A-2EFFAFD102C6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5" creationId="{A9EB35CF-F2B0-752D-8AC9-995C3B9B76C5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6" creationId="{AA9A70AC-254A-B203-6E84-D7D41CD74BFA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7" creationId="{74DC7F43-D27B-E283-CE3C-C139AADF0C85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8" creationId="{B91B089F-F2A6-8D37-D114-B5C863560845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09" creationId="{6587795E-14AA-7C74-3A1A-ABC93FC46D60}"/>
            </ac:spMkLst>
          </pc:spChg>
          <pc:spChg chg="mod">
            <ac:chgData name="Chuck Tomasi" userId="79514c44-a18e-4aaa-84b1-18f74099d6b1" providerId="ADAL" clId="{B4033760-F8A0-7C47-A670-2D6AF805B6E9}" dt="2023-11-11T14:18:06.950" v="480"/>
            <ac:spMkLst>
              <pc:docMk/>
              <pc:sldMasterMk cId="2317532505" sldId="2147483672"/>
              <pc:sldLayoutMk cId="2001584018" sldId="2147483708"/>
              <ac:spMk id="110" creationId="{8A787DDB-5CEA-268B-6693-98A766F049A3}"/>
            </ac:spMkLst>
          </pc:spChg>
          <pc:grpChg chg="del">
            <ac:chgData name="Chuck Tomasi" userId="79514c44-a18e-4aaa-84b1-18f74099d6b1" providerId="ADAL" clId="{B4033760-F8A0-7C47-A670-2D6AF805B6E9}" dt="2023-11-11T14:21:47.074" v="523" actId="478"/>
            <ac:grpSpMkLst>
              <pc:docMk/>
              <pc:sldMasterMk cId="2317532505" sldId="2147483672"/>
              <pc:sldLayoutMk cId="2001584018" sldId="2147483708"/>
              <ac:grpSpMk id="19" creationId="{894DA39F-66D2-8CDC-D7C4-55BCE0C40CC8}"/>
            </ac:grpSpMkLst>
          </pc:grpChg>
          <pc:grpChg chg="add mod">
            <ac:chgData name="Chuck Tomasi" userId="79514c44-a18e-4aaa-84b1-18f74099d6b1" providerId="ADAL" clId="{B4033760-F8A0-7C47-A670-2D6AF805B6E9}" dt="2023-11-11T14:21:53.607" v="525" actId="1076"/>
            <ac:grpSpMkLst>
              <pc:docMk/>
              <pc:sldMasterMk cId="2317532505" sldId="2147483672"/>
              <pc:sldLayoutMk cId="2001584018" sldId="2147483708"/>
              <ac:grpSpMk id="68" creationId="{FE6A7FD8-0181-34F7-AE74-3C4467A5FEB2}"/>
            </ac:grpSpMkLst>
          </pc:grpChg>
          <pc:graphicFrameChg chg="del">
            <ac:chgData name="Chuck Tomasi" userId="79514c44-a18e-4aaa-84b1-18f74099d6b1" providerId="ADAL" clId="{B4033760-F8A0-7C47-A670-2D6AF805B6E9}" dt="2023-11-11T14:08:10.743" v="414" actId="478"/>
            <ac:graphicFrameMkLst>
              <pc:docMk/>
              <pc:sldMasterMk cId="2317532505" sldId="2147483672"/>
              <pc:sldLayoutMk cId="2001584018" sldId="2147483708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11.124" v="415"/>
            <ac:graphicFrameMkLst>
              <pc:docMk/>
              <pc:sldMasterMk cId="2317532505" sldId="2147483672"/>
              <pc:sldLayoutMk cId="2001584018" sldId="2147483708"/>
              <ac:graphicFrameMk id="67" creationId="{C4AC33C3-15AF-F4D8-51D7-6A0E831201F5}"/>
            </ac:graphicFrameMkLst>
          </pc:graphicFrameChg>
          <pc:picChg chg="del">
            <ac:chgData name="Chuck Tomasi" userId="79514c44-a18e-4aaa-84b1-18f74099d6b1" providerId="ADAL" clId="{B4033760-F8A0-7C47-A670-2D6AF805B6E9}" dt="2023-11-11T13:51:55.561" v="288" actId="478"/>
            <ac:picMkLst>
              <pc:docMk/>
              <pc:sldMasterMk cId="2317532505" sldId="2147483672"/>
              <pc:sldLayoutMk cId="2001584018" sldId="2147483708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1:55.895" v="289"/>
            <ac:picMkLst>
              <pc:docMk/>
              <pc:sldMasterMk cId="2317532505" sldId="2147483672"/>
              <pc:sldLayoutMk cId="2001584018" sldId="2147483708"/>
              <ac:picMk id="64" creationId="{31344F2B-34B8-BED1-2405-2C428E74CA06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2:13.075" v="530" actId="1076"/>
          <pc:sldLayoutMkLst>
            <pc:docMk/>
            <pc:sldMasterMk cId="2317532505" sldId="2147483672"/>
            <pc:sldLayoutMk cId="1810829001" sldId="2147483709"/>
          </pc:sldLayoutMkLst>
          <pc:spChg chg="del">
            <ac:chgData name="Chuck Tomasi" userId="79514c44-a18e-4aaa-84b1-18f74099d6b1" providerId="ADAL" clId="{B4033760-F8A0-7C47-A670-2D6AF805B6E9}" dt="2023-11-11T13:52:10.471" v="292" actId="478"/>
            <ac:spMkLst>
              <pc:docMk/>
              <pc:sldMasterMk cId="2317532505" sldId="2147483672"/>
              <pc:sldLayoutMk cId="1810829001" sldId="2147483709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2:10.471" v="292" actId="478"/>
            <ac:spMkLst>
              <pc:docMk/>
              <pc:sldMasterMk cId="2317532505" sldId="2147483672"/>
              <pc:sldLayoutMk cId="1810829001" sldId="2147483709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4" creationId="{39619DD6-A342-ABED-4EA8-5CE54EB96E70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5" creationId="{76E05781-C1C3-27D1-441D-0EEDD792BC60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6" creationId="{9C0D0B65-336B-CE61-5460-F94A014F29BC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7" creationId="{E5154BAE-B56F-C4D9-E6A3-D10A88E707CF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8" creationId="{8ED077B9-CBB6-0748-B5E2-2278BA20FE92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9" creationId="{29818B66-699B-1014-724B-C4F66F89A7AF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10" creationId="{A1154407-4A99-A40A-8A8F-2880C42B0645}"/>
            </ac:spMkLst>
          </pc:spChg>
          <pc:spChg chg="mod">
            <ac:chgData name="Chuck Tomasi" userId="79514c44-a18e-4aaa-84b1-18f74099d6b1" providerId="ADAL" clId="{B4033760-F8A0-7C47-A670-2D6AF805B6E9}" dt="2023-11-11T14:03:12.262" v="356" actId="207"/>
            <ac:spMkLst>
              <pc:docMk/>
              <pc:sldMasterMk cId="2317532505" sldId="2147483672"/>
              <pc:sldLayoutMk cId="1810829001" sldId="2147483709"/>
              <ac:spMk id="11" creationId="{5A9BEBC8-8122-F685-99A0-0AF96760D1F5}"/>
            </ac:spMkLst>
          </pc:spChg>
          <pc:spChg chg="mod">
            <ac:chgData name="Chuck Tomasi" userId="79514c44-a18e-4aaa-84b1-18f74099d6b1" providerId="ADAL" clId="{B4033760-F8A0-7C47-A670-2D6AF805B6E9}" dt="2023-11-11T14:03:09.054" v="355" actId="207"/>
            <ac:spMkLst>
              <pc:docMk/>
              <pc:sldMasterMk cId="2317532505" sldId="2147483672"/>
              <pc:sldLayoutMk cId="1810829001" sldId="2147483709"/>
              <ac:spMk id="13" creationId="{1E333AC4-B661-0B41-8426-A778E040DDCA}"/>
            </ac:spMkLst>
          </pc:spChg>
          <pc:spChg chg="mod">
            <ac:chgData name="Chuck Tomasi" userId="79514c44-a18e-4aaa-84b1-18f74099d6b1" providerId="ADAL" clId="{B4033760-F8A0-7C47-A670-2D6AF805B6E9}" dt="2023-11-11T14:03:09.054" v="355" actId="207"/>
            <ac:spMkLst>
              <pc:docMk/>
              <pc:sldMasterMk cId="2317532505" sldId="2147483672"/>
              <pc:sldLayoutMk cId="1810829001" sldId="2147483709"/>
              <ac:spMk id="14" creationId="{24B4D237-D647-CFD1-07EB-852FC042C674}"/>
            </ac:spMkLst>
          </pc:spChg>
          <pc:spChg chg="mod">
            <ac:chgData name="Chuck Tomasi" userId="79514c44-a18e-4aaa-84b1-18f74099d6b1" providerId="ADAL" clId="{B4033760-F8A0-7C47-A670-2D6AF805B6E9}" dt="2023-11-11T14:03:09.054" v="355" actId="207"/>
            <ac:spMkLst>
              <pc:docMk/>
              <pc:sldMasterMk cId="2317532505" sldId="2147483672"/>
              <pc:sldLayoutMk cId="1810829001" sldId="2147483709"/>
              <ac:spMk id="15" creationId="{2B31DBF9-35CB-F851-12EA-8AFE34C84670}"/>
            </ac:spMkLst>
          </pc:spChg>
          <pc:spChg chg="del">
            <ac:chgData name="Chuck Tomasi" userId="79514c44-a18e-4aaa-84b1-18f74099d6b1" providerId="ADAL" clId="{B4033760-F8A0-7C47-A670-2D6AF805B6E9}" dt="2023-11-11T14:08:16.319" v="416" actId="478"/>
            <ac:spMkLst>
              <pc:docMk/>
              <pc:sldMasterMk cId="2317532505" sldId="2147483672"/>
              <pc:sldLayoutMk cId="1810829001" sldId="2147483709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34.844" v="392" actId="207"/>
            <ac:spMkLst>
              <pc:docMk/>
              <pc:sldMasterMk cId="2317532505" sldId="2147483672"/>
              <pc:sldLayoutMk cId="1810829001" sldId="2147483709"/>
              <ac:spMk id="18" creationId="{68A9BF63-7FEA-D93B-D3DE-55F7FC7473AC}"/>
            </ac:spMkLst>
          </pc:spChg>
          <pc:spChg chg="add mod">
            <ac:chgData name="Chuck Tomasi" userId="79514c44-a18e-4aaa-84b1-18f74099d6b1" providerId="ADAL" clId="{B4033760-F8A0-7C47-A670-2D6AF805B6E9}" dt="2023-11-11T13:52:10.844" v="293"/>
            <ac:spMkLst>
              <pc:docMk/>
              <pc:sldMasterMk cId="2317532505" sldId="2147483672"/>
              <pc:sldLayoutMk cId="1810829001" sldId="2147483709"/>
              <ac:spMk id="63" creationId="{7359F806-46A5-5B63-644A-9D7563D35313}"/>
            </ac:spMkLst>
          </pc:spChg>
          <pc:spChg chg="add mod">
            <ac:chgData name="Chuck Tomasi" userId="79514c44-a18e-4aaa-84b1-18f74099d6b1" providerId="ADAL" clId="{B4033760-F8A0-7C47-A670-2D6AF805B6E9}" dt="2023-11-11T13:52:10.844" v="293"/>
            <ac:spMkLst>
              <pc:docMk/>
              <pc:sldMasterMk cId="2317532505" sldId="2147483672"/>
              <pc:sldLayoutMk cId="1810829001" sldId="2147483709"/>
              <ac:spMk id="65" creationId="{92F058E3-C090-51C6-4243-470B9BB6AA23}"/>
            </ac:spMkLst>
          </pc:spChg>
          <pc:spChg chg="add mod">
            <ac:chgData name="Chuck Tomasi" userId="79514c44-a18e-4aaa-84b1-18f74099d6b1" providerId="ADAL" clId="{B4033760-F8A0-7C47-A670-2D6AF805B6E9}" dt="2023-11-11T14:08:16.718" v="417"/>
            <ac:spMkLst>
              <pc:docMk/>
              <pc:sldMasterMk cId="2317532505" sldId="2147483672"/>
              <pc:sldLayoutMk cId="1810829001" sldId="2147483709"/>
              <ac:spMk id="66" creationId="{911A16DC-9C24-1504-097F-BF928C86FF70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69" creationId="{8B862A6B-FB1C-2161-8B03-725B64C117EE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0" creationId="{C91874EF-0567-89F4-7747-2D48A093434C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1" creationId="{3FBD6AF6-36F1-11DC-3D75-EC49FBD7F126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2" creationId="{4F1DA068-3E22-7A97-CAD8-491436AA351F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3" creationId="{B2FBC413-0D2B-0B71-42D1-1554EB573F4E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4" creationId="{188385B0-CF30-65DA-B2CD-C64C917258F3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5" creationId="{2BAE9A48-9369-7112-A40A-9927B0ED30FE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6" creationId="{028CD4A6-5782-36B1-A304-D1FA03F6CCBF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7" creationId="{E831034A-4DBE-52D5-8EBB-71BF39CE14AE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8" creationId="{1B6ECED2-D955-BA1B-D9C7-5B359DA3D0CA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79" creationId="{217C34DD-52C6-64B3-2D1A-1DA857158F34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0" creationId="{525C660D-8719-3383-3F83-808B8C9894DA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1" creationId="{9C1C9473-895B-EC4F-8458-E1A9BA4CBFF5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2" creationId="{0A7B4C75-3D2D-03FB-A006-AAEA6981FBA8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3" creationId="{AF078099-1457-5A6A-4324-F48999ACCC6D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4" creationId="{9DEF84FE-61AA-5DF9-E200-DA2A66988F03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5" creationId="{9E4D8962-9063-F881-839A-77596BC93939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6" creationId="{F8A490AD-C237-4D65-7567-F08B92139BAF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7" creationId="{D8D000F1-1187-63B0-B82E-D73A2384D418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8" creationId="{5422E322-963E-0630-F8F3-1FBA35495F42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89" creationId="{39AE9B3F-0A31-D56B-CE28-25DB4DA88366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0" creationId="{319CC759-C694-3C3F-E284-4F98B93CE304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1" creationId="{FF75853E-6036-ED70-85A0-47B2FA24A5E7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2" creationId="{7262E21B-42B4-03EB-97E2-67006E653E04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3" creationId="{CFE351F0-4085-A8B3-F9F0-78B388A5BA38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4" creationId="{64C94C0D-02CE-45C7-CD6B-927F09B2D1C3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5" creationId="{C4E71EE5-FD7E-A4D0-F2B6-FF2981C83959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6" creationId="{F02A268F-E644-3961-63CA-BCB3C1A145F5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7" creationId="{391A59AD-B7A7-DD55-BA84-1CF28A3631D2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8" creationId="{26C04FC3-6F5B-C009-D446-A8EBE949E8C1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99" creationId="{AD60C27E-786C-F36F-5338-BFA4F43FD288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0" creationId="{6921ED6A-F631-AB1B-90EB-332729B67739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1" creationId="{AB63542C-F4C5-3DFB-4A20-F8B0DE379DB9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2" creationId="{D3C3D69C-75FB-16AB-B7E2-A875B11C5D8D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3" creationId="{8CC4CD92-9659-DC4B-E68E-339C752E3589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4" creationId="{B25CAC4D-4DF7-1A57-040C-F2B1243518D2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5" creationId="{F287D795-50AC-609E-7B73-4CAA291C7158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6" creationId="{E4931953-C282-562A-9641-F81D378ADDF3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7" creationId="{F2FE0F29-AE00-2EE3-543C-48963D9E6551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8" creationId="{B0B291B4-DE93-6B25-3755-624DB69541A2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09" creationId="{BB877ADD-48AB-A759-32D7-0D2F412F2EBB}"/>
            </ac:spMkLst>
          </pc:spChg>
          <pc:spChg chg="mod">
            <ac:chgData name="Chuck Tomasi" userId="79514c44-a18e-4aaa-84b1-18f74099d6b1" providerId="ADAL" clId="{B4033760-F8A0-7C47-A670-2D6AF805B6E9}" dt="2023-11-11T14:18:15.323" v="482"/>
            <ac:spMkLst>
              <pc:docMk/>
              <pc:sldMasterMk cId="2317532505" sldId="2147483672"/>
              <pc:sldLayoutMk cId="1810829001" sldId="2147483709"/>
              <ac:spMk id="110" creationId="{FED6C138-D6E6-A3A7-8B15-D64F05DCB901}"/>
            </ac:spMkLst>
          </pc:spChg>
          <pc:grpChg chg="del">
            <ac:chgData name="Chuck Tomasi" userId="79514c44-a18e-4aaa-84b1-18f74099d6b1" providerId="ADAL" clId="{B4033760-F8A0-7C47-A670-2D6AF805B6E9}" dt="2023-11-11T14:22:04.718" v="528" actId="478"/>
            <ac:grpSpMkLst>
              <pc:docMk/>
              <pc:sldMasterMk cId="2317532505" sldId="2147483672"/>
              <pc:sldLayoutMk cId="1810829001" sldId="2147483709"/>
              <ac:grpSpMk id="19" creationId="{ACCBF52C-8762-5554-0900-0A090EC0027D}"/>
            </ac:grpSpMkLst>
          </pc:grpChg>
          <pc:grpChg chg="add mod">
            <ac:chgData name="Chuck Tomasi" userId="79514c44-a18e-4aaa-84b1-18f74099d6b1" providerId="ADAL" clId="{B4033760-F8A0-7C47-A670-2D6AF805B6E9}" dt="2023-11-11T14:22:13.075" v="530" actId="1076"/>
            <ac:grpSpMkLst>
              <pc:docMk/>
              <pc:sldMasterMk cId="2317532505" sldId="2147483672"/>
              <pc:sldLayoutMk cId="1810829001" sldId="2147483709"/>
              <ac:grpSpMk id="68" creationId="{25D5325F-DBEC-2EBB-BEC4-2E171EA86484}"/>
            </ac:grpSpMkLst>
          </pc:grpChg>
          <pc:graphicFrameChg chg="del">
            <ac:chgData name="Chuck Tomasi" userId="79514c44-a18e-4aaa-84b1-18f74099d6b1" providerId="ADAL" clId="{B4033760-F8A0-7C47-A670-2D6AF805B6E9}" dt="2023-11-11T14:08:16.319" v="416" actId="478"/>
            <ac:graphicFrameMkLst>
              <pc:docMk/>
              <pc:sldMasterMk cId="2317532505" sldId="2147483672"/>
              <pc:sldLayoutMk cId="1810829001" sldId="2147483709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16.718" v="417"/>
            <ac:graphicFrameMkLst>
              <pc:docMk/>
              <pc:sldMasterMk cId="2317532505" sldId="2147483672"/>
              <pc:sldLayoutMk cId="1810829001" sldId="2147483709"/>
              <ac:graphicFrameMk id="67" creationId="{A13B8173-A2DF-D9A6-C5D4-044DB674EF83}"/>
            </ac:graphicFrameMkLst>
          </pc:graphicFrameChg>
          <pc:picChg chg="del">
            <ac:chgData name="Chuck Tomasi" userId="79514c44-a18e-4aaa-84b1-18f74099d6b1" providerId="ADAL" clId="{B4033760-F8A0-7C47-A670-2D6AF805B6E9}" dt="2023-11-11T13:52:10.471" v="292" actId="478"/>
            <ac:picMkLst>
              <pc:docMk/>
              <pc:sldMasterMk cId="2317532505" sldId="2147483672"/>
              <pc:sldLayoutMk cId="1810829001" sldId="2147483709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2:10.844" v="293"/>
            <ac:picMkLst>
              <pc:docMk/>
              <pc:sldMasterMk cId="2317532505" sldId="2147483672"/>
              <pc:sldLayoutMk cId="1810829001" sldId="2147483709"/>
              <ac:picMk id="64" creationId="{7887994A-8EB4-6D87-6741-800351D3F873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2:37.321" v="535" actId="1076"/>
          <pc:sldLayoutMkLst>
            <pc:docMk/>
            <pc:sldMasterMk cId="2317532505" sldId="2147483672"/>
            <pc:sldLayoutMk cId="3224810288" sldId="2147483710"/>
          </pc:sldLayoutMkLst>
          <pc:spChg chg="del">
            <ac:chgData name="Chuck Tomasi" userId="79514c44-a18e-4aaa-84b1-18f74099d6b1" providerId="ADAL" clId="{B4033760-F8A0-7C47-A670-2D6AF805B6E9}" dt="2023-11-11T13:52:30.049" v="298" actId="478"/>
            <ac:spMkLst>
              <pc:docMk/>
              <pc:sldMasterMk cId="2317532505" sldId="2147483672"/>
              <pc:sldLayoutMk cId="3224810288" sldId="2147483710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2:30.049" v="298" actId="478"/>
            <ac:spMkLst>
              <pc:docMk/>
              <pc:sldMasterMk cId="2317532505" sldId="2147483672"/>
              <pc:sldLayoutMk cId="3224810288" sldId="2147483710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4" creationId="{1EDBA3BD-9515-450B-62F4-97F9670C8B8B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5" creationId="{CD938806-B46F-E58A-8189-5C54FAAE8B0A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6" creationId="{872F9E89-5868-F87A-2F8B-2B06A6DA753E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7" creationId="{EC6F68FC-166D-8880-9CD1-C338343297E9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8" creationId="{5CDA16CF-FE39-8792-4BA3-E581CFAB07C6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9" creationId="{7D76B5F3-446E-991A-5B42-BCDFCD4FC9E1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10" creationId="{FA895044-5B6F-80B4-E9F7-ABDB90315DBF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11" creationId="{B4323E39-32CF-0BDE-2EAB-90EF8BF08FBB}"/>
            </ac:spMkLst>
          </pc:spChg>
          <pc:spChg chg="mod">
            <ac:chgData name="Chuck Tomasi" userId="79514c44-a18e-4aaa-84b1-18f74099d6b1" providerId="ADAL" clId="{B4033760-F8A0-7C47-A670-2D6AF805B6E9}" dt="2023-11-11T14:03:28.942" v="360" actId="207"/>
            <ac:spMkLst>
              <pc:docMk/>
              <pc:sldMasterMk cId="2317532505" sldId="2147483672"/>
              <pc:sldLayoutMk cId="3224810288" sldId="2147483710"/>
              <ac:spMk id="12" creationId="{1AC00017-D7F2-08A7-C3AE-02DD7DE9726B}"/>
            </ac:spMkLst>
          </pc:spChg>
          <pc:spChg chg="mod">
            <ac:chgData name="Chuck Tomasi" userId="79514c44-a18e-4aaa-84b1-18f74099d6b1" providerId="ADAL" clId="{B4033760-F8A0-7C47-A670-2D6AF805B6E9}" dt="2023-11-11T14:03:25.776" v="359" actId="207"/>
            <ac:spMkLst>
              <pc:docMk/>
              <pc:sldMasterMk cId="2317532505" sldId="2147483672"/>
              <pc:sldLayoutMk cId="3224810288" sldId="2147483710"/>
              <ac:spMk id="14" creationId="{1A1CF1C5-591C-6809-EE72-7F1EC0F9143B}"/>
            </ac:spMkLst>
          </pc:spChg>
          <pc:spChg chg="mod">
            <ac:chgData name="Chuck Tomasi" userId="79514c44-a18e-4aaa-84b1-18f74099d6b1" providerId="ADAL" clId="{B4033760-F8A0-7C47-A670-2D6AF805B6E9}" dt="2023-11-11T14:03:25.776" v="359" actId="207"/>
            <ac:spMkLst>
              <pc:docMk/>
              <pc:sldMasterMk cId="2317532505" sldId="2147483672"/>
              <pc:sldLayoutMk cId="3224810288" sldId="2147483710"/>
              <ac:spMk id="15" creationId="{255763E9-FC67-E322-35B1-D90F817BCD08}"/>
            </ac:spMkLst>
          </pc:spChg>
          <pc:spChg chg="del">
            <ac:chgData name="Chuck Tomasi" userId="79514c44-a18e-4aaa-84b1-18f74099d6b1" providerId="ADAL" clId="{B4033760-F8A0-7C47-A670-2D6AF805B6E9}" dt="2023-11-11T14:08:20.160" v="418" actId="478"/>
            <ac:spMkLst>
              <pc:docMk/>
              <pc:sldMasterMk cId="2317532505" sldId="2147483672"/>
              <pc:sldLayoutMk cId="3224810288" sldId="2147483710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41.851" v="394" actId="207"/>
            <ac:spMkLst>
              <pc:docMk/>
              <pc:sldMasterMk cId="2317532505" sldId="2147483672"/>
              <pc:sldLayoutMk cId="3224810288" sldId="2147483710"/>
              <ac:spMk id="18" creationId="{CCD16536-8438-57D8-2A3D-5AF34DE2C63A}"/>
            </ac:spMkLst>
          </pc:spChg>
          <pc:spChg chg="add mod">
            <ac:chgData name="Chuck Tomasi" userId="79514c44-a18e-4aaa-84b1-18f74099d6b1" providerId="ADAL" clId="{B4033760-F8A0-7C47-A670-2D6AF805B6E9}" dt="2023-11-11T13:52:30.544" v="299"/>
            <ac:spMkLst>
              <pc:docMk/>
              <pc:sldMasterMk cId="2317532505" sldId="2147483672"/>
              <pc:sldLayoutMk cId="3224810288" sldId="2147483710"/>
              <ac:spMk id="63" creationId="{918B6CD3-CDCD-68DC-3DE5-6E1B79A0D780}"/>
            </ac:spMkLst>
          </pc:spChg>
          <pc:spChg chg="add mod">
            <ac:chgData name="Chuck Tomasi" userId="79514c44-a18e-4aaa-84b1-18f74099d6b1" providerId="ADAL" clId="{B4033760-F8A0-7C47-A670-2D6AF805B6E9}" dt="2023-11-11T13:52:30.544" v="299"/>
            <ac:spMkLst>
              <pc:docMk/>
              <pc:sldMasterMk cId="2317532505" sldId="2147483672"/>
              <pc:sldLayoutMk cId="3224810288" sldId="2147483710"/>
              <ac:spMk id="65" creationId="{AF429B6B-05AD-467D-8876-8B21B9169C5F}"/>
            </ac:spMkLst>
          </pc:spChg>
          <pc:spChg chg="add mod">
            <ac:chgData name="Chuck Tomasi" userId="79514c44-a18e-4aaa-84b1-18f74099d6b1" providerId="ADAL" clId="{B4033760-F8A0-7C47-A670-2D6AF805B6E9}" dt="2023-11-11T14:14:35.115" v="467" actId="1076"/>
            <ac:spMkLst>
              <pc:docMk/>
              <pc:sldMasterMk cId="2317532505" sldId="2147483672"/>
              <pc:sldLayoutMk cId="3224810288" sldId="2147483710"/>
              <ac:spMk id="66" creationId="{5B3A1E93-F7AB-B22B-781E-885973DC82D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69" creationId="{77EA8484-70C8-0B98-6C07-F8BDD329A38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0" creationId="{6BE1A8E2-8F53-CD35-4E8D-DED5896AABAE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1" creationId="{2E3CE106-4F1D-6E50-159D-70EBDA6B056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2" creationId="{8D94FD1E-046D-E282-2B92-E7499B48ADC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3" creationId="{85B8C40A-2912-FE53-231A-EB7097C667B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4" creationId="{931C950F-486C-E789-E09B-AF6FDAF2F6B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5" creationId="{DD67BC48-73DC-042E-B272-0D6A53044A5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6" creationId="{50FD8950-26CA-C320-56FC-6A1BA575862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7" creationId="{B248581A-F095-A871-73D2-394C3AE5CE7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8" creationId="{2175600E-D5D6-CD3A-165C-6F4F10D6DAD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79" creationId="{FC3E9B20-2029-386F-EFA9-938601CC435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0" creationId="{591447D0-FAF5-9D6E-00D9-A211F13E106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1" creationId="{92FA4B10-2E26-A453-A260-4CDEDB30BC66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2" creationId="{2834C65A-48ED-13B6-7898-4FFB1024030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3" creationId="{BABEF949-265B-BE25-6486-9DB1BA46D6F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4" creationId="{4B13F62F-B26F-AF4D-10BC-7EC5D519C55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5" creationId="{A3FC7EE9-4A62-0BBD-6572-4DE0610AE0E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6" creationId="{94C11B12-1D84-5075-82FD-B7F8C634BC2E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7" creationId="{9A6FE5BC-8F3F-4BCF-9BB7-63980E2C63F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8" creationId="{CFA7F326-84E2-3B84-3D07-7469931D896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89" creationId="{46CA8157-F27D-E3D3-9896-A4AC1188032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0" creationId="{DC6EB981-3815-5987-B4E3-05CCFD82F93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1" creationId="{2A623DD3-13A5-7D4A-A0D5-3C54C410964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2" creationId="{C6C3CDC9-D04A-C18E-16FA-124C31FCFD0E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3" creationId="{E8C1F25B-D024-C5AF-98E2-F29208D26FB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4" creationId="{83D23396-9B18-9BB5-9EFA-65A11D3AD85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5" creationId="{20C8421A-0072-CAB9-89E7-1FACBCC93DE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6" creationId="{82CFF147-B4F4-E1AE-E266-4F1B28B46CC6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7" creationId="{8DD3950D-139D-82AE-4682-DD4A15295B0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8" creationId="{7EC3C6A4-82B9-6C9B-A1AC-9A03245F1FD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99" creationId="{048D3F08-0CDE-EA1D-65AE-EBE6A6509AD1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0" creationId="{4C3753ED-80F7-B173-73EA-FAEF8C6CE45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1" creationId="{E1E6A42C-755A-1225-1B42-05852985331E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2" creationId="{DBA8FF67-7574-3492-B147-87B07E67353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3" creationId="{56D1263A-6B25-89B4-42CB-6D16BE2C020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4" creationId="{F9943BAA-A4E6-9EE3-EFDA-BAAADF01A9A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5" creationId="{BB0B8904-E1E4-94D0-ADB3-691CA849A03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6" creationId="{AD43B211-3111-F586-BD70-61F0CACF061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7" creationId="{B8D76FF4-FC06-7953-D1FC-4FB55578185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8" creationId="{DE8F763A-E1F9-2B82-1D70-182B5322431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09" creationId="{E8FEBAFF-AB29-0EF9-68FA-B376B41990C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0" creationId="{6BEEEEFD-448B-9E9D-9C6D-13D18F725DD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2" creationId="{0CC45414-D5F1-E8CE-454A-650A4FB3CEB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3" creationId="{80EA6F36-EADD-08B2-1826-A97EBD79B10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4" creationId="{F487040E-FD3E-A47A-5853-1112647FC53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5" creationId="{8D21CF28-D1EA-F7DF-F48A-574EBD347EB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6" creationId="{1378CBC5-3509-319D-534E-C6CB1B983DD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7" creationId="{B9328909-7A79-F097-2AEA-6A0A5879CBD7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8" creationId="{1A70CE93-FC24-2C2B-F429-A73267B21FA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19" creationId="{58751867-4AE2-891F-8823-A3487F8C356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0" creationId="{FBA88DA4-E6C0-B9AB-24BC-747957151461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1" creationId="{CE4AFFFA-64FE-8627-60D5-68D12C5BE936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2" creationId="{BB062B57-E91D-8E45-23E7-C5DE6FE5A0C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3" creationId="{49876C1E-CD29-503C-3CCE-C9FB011F218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4" creationId="{798468B0-F140-B6B0-F1CA-3C4D5456949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5" creationId="{5C624848-19BE-9DD3-BFEC-77F31BD2EDD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6" creationId="{ED8517E1-93BA-9E3D-272D-C6C2499255A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7" creationId="{BDE87DDA-6574-8E93-87C1-BB7E3DBDA75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8" creationId="{E91FE20A-0BF4-B33D-E64E-4562DC7B4BD1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29" creationId="{D472F3DE-DC35-EC5D-A530-F29C04ACAC4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0" creationId="{5412F590-86D4-C1C4-06D4-C3C609C61FF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1" creationId="{EFC5CB7C-2F5A-6B8D-4FAA-5B7B01BFFB9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2" creationId="{2C7E6324-3C3E-BBF1-90B1-A5716897F0D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3" creationId="{3FB5AAB8-04D8-CF5B-DD5C-BAB136917231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4" creationId="{BEE5CF01-F9DF-F3FD-ED56-84B89A27F58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5" creationId="{A9FB9B3C-7E21-00BA-2B2E-B7D30EF0661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6" creationId="{B7670100-E0DA-AE44-688C-49C416E0F9B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7" creationId="{7C60D13B-C712-4E27-584C-C65C90B1A5B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8" creationId="{8D95476E-99FC-4B57-C780-D69BCB5306B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39" creationId="{532BB852-B128-50CB-EC36-09070D067A7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0" creationId="{F12486F9-9A6C-9773-E324-EC9C021BB551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1" creationId="{067D0BAC-0D38-A479-AE9F-DAFDDA37EE1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2" creationId="{FC88DEF9-52CC-15D5-B367-F3FDAB735AC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3" creationId="{A097A560-2838-DE39-CA50-E10945D4152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4" creationId="{37AF8C0A-29DE-9E14-72F1-AE806D556CD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5" creationId="{EF2D1ABA-DA5C-C0EF-B837-A48EDF64D0C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6" creationId="{DB393113-A836-9D63-A30E-AC02DB16B00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7" creationId="{D79262AE-8AF3-91C4-9E95-8CD5A309FE3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8" creationId="{F91249D8-EC38-77AD-E2C0-1E657B87D98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49" creationId="{B9397479-E61C-EEC5-ADE5-64AB4CCAEBE3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0" creationId="{834640D2-71AD-D524-93C8-62ED57FA6E3D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1" creationId="{5AB76ABE-6A20-B034-834A-FE9AAD3A0D7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2" creationId="{8C28C3AC-BDFF-F8DA-3020-FD0D6E7831D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3" creationId="{1BECC324-534B-A8AA-2CA2-5742F36FD5C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5" creationId="{97301BF0-E022-702B-EF91-9A1C919FD5A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6" creationId="{F0BB24A1-F012-0BF1-FC05-1FC9D121B717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7" creationId="{E9153967-C189-2443-C9C2-6AE6EE5989E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8" creationId="{B5BCBF12-1E48-083B-ADF6-B42A47D0BD83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59" creationId="{D2F970B9-89B0-6A95-553E-7DBDCA6DD690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0" creationId="{9A75CC82-F9F7-AD76-D0EB-A0B9CDC176F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1" creationId="{3D4AD5A8-4B8B-4D56-322D-5C50C8547C6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2" creationId="{726C5897-4CF9-DBD8-081A-1425E537CC9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3" creationId="{D180B091-B5B0-A029-E3CA-AF199479518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4" creationId="{7D18049E-B37D-9130-419A-158B456297C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5" creationId="{60B4ED4A-AA60-5832-43EB-E9E0F8725FD7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6" creationId="{C792F7A3-BEED-5C07-241F-1C6340FF6CD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7" creationId="{DE4EF7C2-B715-494B-1550-8E0EF9CAC3C3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8" creationId="{1628B005-B27B-0C22-1B6E-926EC9192713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69" creationId="{EF583771-5BF7-DD17-8C5A-D257DA9C919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0" creationId="{0DC0550F-FC76-96E3-41F0-D7922028255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1" creationId="{26323312-AE32-8373-4458-99CF2BB9175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2" creationId="{6795FCE1-AB01-14EA-2DBE-DB060359770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3" creationId="{A6D5FAD8-BB07-CE7D-972B-A6C94119A25F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4" creationId="{7BF9E329-6257-FAF6-72FC-A113B7AABC6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5" creationId="{63A58CE2-3603-EC23-8A76-DC92192FF819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6" creationId="{F350D562-E1D7-179B-C3C4-5E6AEED07C07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7" creationId="{C627CB23-0603-1016-C6AB-FE3090444B6C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8" creationId="{822FA384-0A0E-1B81-E29F-5548C6CB9465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79" creationId="{A8240530-09A0-DB81-5823-087D1189367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0" creationId="{413602F7-1F91-1670-EBAE-BE9DB4A72F9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1" creationId="{0C31B389-CBE2-2CEC-8AF0-F940346B187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2" creationId="{3D470001-5C33-8C8D-C257-01575DBC083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3" creationId="{63105C88-E962-77D3-02A7-E4DBBCC3931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4" creationId="{CF9816A1-7BF0-8CDA-CCE3-93E72AF0CBFE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5" creationId="{F7F73F8F-4B2E-44E5-88CE-C112C7758AFB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6" creationId="{F67866FB-5BC3-1A09-C096-164A3283F03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7" creationId="{B73FCCA2-2222-3F42-A22F-D0F3EB105A96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8" creationId="{091AF753-3589-BAC0-6CF6-2EC1F8E238FA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89" creationId="{AC79D81F-DB4D-0264-1F9D-2972E3904E5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0" creationId="{E5465EA8-F857-A0CF-9C44-709AD7302E27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1" creationId="{F504AEF9-64D2-6F8A-C75C-11391EFE84B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2" creationId="{2ED72E0C-D78D-F0A4-2652-C61A44727BA8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3" creationId="{A7C4231B-EFCA-4725-12D4-C47206F55692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4" creationId="{2500DE8A-7D26-4BEC-3B55-5705EF2F4F64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5" creationId="{DC096E20-4072-5159-E8D5-67A883774657}"/>
            </ac:spMkLst>
          </pc:spChg>
          <pc:spChg chg="mod">
            <ac:chgData name="Chuck Tomasi" userId="79514c44-a18e-4aaa-84b1-18f74099d6b1" providerId="ADAL" clId="{B4033760-F8A0-7C47-A670-2D6AF805B6E9}" dt="2023-11-11T14:14:24.530" v="464"/>
            <ac:spMkLst>
              <pc:docMk/>
              <pc:sldMasterMk cId="2317532505" sldId="2147483672"/>
              <pc:sldLayoutMk cId="3224810288" sldId="2147483710"/>
              <ac:spMk id="196" creationId="{A5048ABF-8727-BB6E-3736-2C5BF8A8A4C2}"/>
            </ac:spMkLst>
          </pc:spChg>
          <pc:grpChg chg="del">
            <ac:chgData name="Chuck Tomasi" userId="79514c44-a18e-4aaa-84b1-18f74099d6b1" providerId="ADAL" clId="{B4033760-F8A0-7C47-A670-2D6AF805B6E9}" dt="2023-11-11T14:22:26.542" v="533" actId="478"/>
            <ac:grpSpMkLst>
              <pc:docMk/>
              <pc:sldMasterMk cId="2317532505" sldId="2147483672"/>
              <pc:sldLayoutMk cId="3224810288" sldId="2147483710"/>
              <ac:grpSpMk id="19" creationId="{94868757-B452-FCF8-A2DF-6C297E3D3632}"/>
            </ac:grpSpMkLst>
          </pc:grpChg>
          <pc:grpChg chg="add mod">
            <ac:chgData name="Chuck Tomasi" userId="79514c44-a18e-4aaa-84b1-18f74099d6b1" providerId="ADAL" clId="{B4033760-F8A0-7C47-A670-2D6AF805B6E9}" dt="2023-11-11T14:22:37.321" v="535" actId="1076"/>
            <ac:grpSpMkLst>
              <pc:docMk/>
              <pc:sldMasterMk cId="2317532505" sldId="2147483672"/>
              <pc:sldLayoutMk cId="3224810288" sldId="2147483710"/>
              <ac:grpSpMk id="68" creationId="{AA62DDB6-3749-BA80-B8CC-0B1A6C8A73FD}"/>
            </ac:grpSpMkLst>
          </pc:grpChg>
          <pc:grpChg chg="add del mod">
            <ac:chgData name="Chuck Tomasi" userId="79514c44-a18e-4aaa-84b1-18f74099d6b1" providerId="ADAL" clId="{B4033760-F8A0-7C47-A670-2D6AF805B6E9}" dt="2023-11-11T14:18:23.783" v="483" actId="21"/>
            <ac:grpSpMkLst>
              <pc:docMk/>
              <pc:sldMasterMk cId="2317532505" sldId="2147483672"/>
              <pc:sldLayoutMk cId="3224810288" sldId="2147483710"/>
              <ac:grpSpMk id="111" creationId="{FCD64BAD-3DE7-BC6D-D62A-34679BFCA2A7}"/>
            </ac:grpSpMkLst>
          </pc:grpChg>
          <pc:grpChg chg="add del mod">
            <ac:chgData name="Chuck Tomasi" userId="79514c44-a18e-4aaa-84b1-18f74099d6b1" providerId="ADAL" clId="{B4033760-F8A0-7C47-A670-2D6AF805B6E9}" dt="2023-11-11T14:18:31.024" v="485" actId="21"/>
            <ac:grpSpMkLst>
              <pc:docMk/>
              <pc:sldMasterMk cId="2317532505" sldId="2147483672"/>
              <pc:sldLayoutMk cId="3224810288" sldId="2147483710"/>
              <ac:grpSpMk id="154" creationId="{D8C7C370-E6F5-4053-4092-0293A962C7D6}"/>
            </ac:grpSpMkLst>
          </pc:grpChg>
          <pc:graphicFrameChg chg="del">
            <ac:chgData name="Chuck Tomasi" userId="79514c44-a18e-4aaa-84b1-18f74099d6b1" providerId="ADAL" clId="{B4033760-F8A0-7C47-A670-2D6AF805B6E9}" dt="2023-11-11T14:08:20.160" v="418" actId="478"/>
            <ac:graphicFrameMkLst>
              <pc:docMk/>
              <pc:sldMasterMk cId="2317532505" sldId="2147483672"/>
              <pc:sldLayoutMk cId="3224810288" sldId="2147483710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20.571" v="419"/>
            <ac:graphicFrameMkLst>
              <pc:docMk/>
              <pc:sldMasterMk cId="2317532505" sldId="2147483672"/>
              <pc:sldLayoutMk cId="3224810288" sldId="2147483710"/>
              <ac:graphicFrameMk id="67" creationId="{C3E928BA-F9F7-3024-5B1F-A77990D8EE2F}"/>
            </ac:graphicFrameMkLst>
          </pc:graphicFrameChg>
          <pc:picChg chg="del">
            <ac:chgData name="Chuck Tomasi" userId="79514c44-a18e-4aaa-84b1-18f74099d6b1" providerId="ADAL" clId="{B4033760-F8A0-7C47-A670-2D6AF805B6E9}" dt="2023-11-11T13:52:30.049" v="298" actId="478"/>
            <ac:picMkLst>
              <pc:docMk/>
              <pc:sldMasterMk cId="2317532505" sldId="2147483672"/>
              <pc:sldLayoutMk cId="3224810288" sldId="2147483710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2:30.544" v="299"/>
            <ac:picMkLst>
              <pc:docMk/>
              <pc:sldMasterMk cId="2317532505" sldId="2147483672"/>
              <pc:sldLayoutMk cId="3224810288" sldId="2147483710"/>
              <ac:picMk id="64" creationId="{450BB273-341F-069E-892C-65CC7858614A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3:02.701" v="540" actId="1076"/>
          <pc:sldLayoutMkLst>
            <pc:docMk/>
            <pc:sldMasterMk cId="2317532505" sldId="2147483672"/>
            <pc:sldLayoutMk cId="4139242363" sldId="2147483711"/>
          </pc:sldLayoutMkLst>
          <pc:spChg chg="del">
            <ac:chgData name="Chuck Tomasi" userId="79514c44-a18e-4aaa-84b1-18f74099d6b1" providerId="ADAL" clId="{B4033760-F8A0-7C47-A670-2D6AF805B6E9}" dt="2023-11-11T13:52:41.550" v="302" actId="478"/>
            <ac:spMkLst>
              <pc:docMk/>
              <pc:sldMasterMk cId="2317532505" sldId="2147483672"/>
              <pc:sldLayoutMk cId="4139242363" sldId="2147483711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2:41.550" v="302" actId="478"/>
            <ac:spMkLst>
              <pc:docMk/>
              <pc:sldMasterMk cId="2317532505" sldId="2147483672"/>
              <pc:sldLayoutMk cId="4139242363" sldId="2147483711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4" creationId="{EB4D36C5-2D35-5B48-2BF3-1D1884F9AC29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5" creationId="{E79C8483-568D-6EDC-170D-9599AE25EBD0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6" creationId="{D24E3BA1-62AC-9A90-058A-72168229DF12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7" creationId="{85F75A92-5720-6120-D895-FFD2F8698982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8" creationId="{7521A469-550C-72E6-D35A-18E25A1D363D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9" creationId="{8A60BAB6-4935-D8C9-10BA-31CE9952A790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10" creationId="{08666F8B-8F52-FFFB-F68A-C8ADD3702B39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11" creationId="{DFB3F3FD-EA1C-49C8-D066-7DD10815B678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12" creationId="{6B923D0F-25FB-86FF-6636-2B26C5C21E2F}"/>
            </ac:spMkLst>
          </pc:spChg>
          <pc:spChg chg="mod">
            <ac:chgData name="Chuck Tomasi" userId="79514c44-a18e-4aaa-84b1-18f74099d6b1" providerId="ADAL" clId="{B4033760-F8A0-7C47-A670-2D6AF805B6E9}" dt="2023-11-11T14:03:47.800" v="364" actId="207"/>
            <ac:spMkLst>
              <pc:docMk/>
              <pc:sldMasterMk cId="2317532505" sldId="2147483672"/>
              <pc:sldLayoutMk cId="4139242363" sldId="2147483711"/>
              <ac:spMk id="13" creationId="{13A6FFBE-7580-2A41-2C01-A27513827BDF}"/>
            </ac:spMkLst>
          </pc:spChg>
          <pc:spChg chg="mod">
            <ac:chgData name="Chuck Tomasi" userId="79514c44-a18e-4aaa-84b1-18f74099d6b1" providerId="ADAL" clId="{B4033760-F8A0-7C47-A670-2D6AF805B6E9}" dt="2023-11-11T14:03:44.885" v="363" actId="207"/>
            <ac:spMkLst>
              <pc:docMk/>
              <pc:sldMasterMk cId="2317532505" sldId="2147483672"/>
              <pc:sldLayoutMk cId="4139242363" sldId="2147483711"/>
              <ac:spMk id="15" creationId="{34FB7CAD-E1BA-0BB4-C2E0-5DDF9D9CAC54}"/>
            </ac:spMkLst>
          </pc:spChg>
          <pc:spChg chg="del">
            <ac:chgData name="Chuck Tomasi" userId="79514c44-a18e-4aaa-84b1-18f74099d6b1" providerId="ADAL" clId="{B4033760-F8A0-7C47-A670-2D6AF805B6E9}" dt="2023-11-11T14:08:24.323" v="420" actId="478"/>
            <ac:spMkLst>
              <pc:docMk/>
              <pc:sldMasterMk cId="2317532505" sldId="2147483672"/>
              <pc:sldLayoutMk cId="4139242363" sldId="214748371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48.714" v="396" actId="207"/>
            <ac:spMkLst>
              <pc:docMk/>
              <pc:sldMasterMk cId="2317532505" sldId="2147483672"/>
              <pc:sldLayoutMk cId="4139242363" sldId="2147483711"/>
              <ac:spMk id="18" creationId="{DEF6F6F4-4C0F-1415-8176-DA33D804152C}"/>
            </ac:spMkLst>
          </pc:spChg>
          <pc:spChg chg="add mod">
            <ac:chgData name="Chuck Tomasi" userId="79514c44-a18e-4aaa-84b1-18f74099d6b1" providerId="ADAL" clId="{B4033760-F8A0-7C47-A670-2D6AF805B6E9}" dt="2023-11-11T13:52:41.951" v="303"/>
            <ac:spMkLst>
              <pc:docMk/>
              <pc:sldMasterMk cId="2317532505" sldId="2147483672"/>
              <pc:sldLayoutMk cId="4139242363" sldId="2147483711"/>
              <ac:spMk id="63" creationId="{D97C0FC6-2D21-6A4C-9368-909F1C958AB6}"/>
            </ac:spMkLst>
          </pc:spChg>
          <pc:spChg chg="add mod">
            <ac:chgData name="Chuck Tomasi" userId="79514c44-a18e-4aaa-84b1-18f74099d6b1" providerId="ADAL" clId="{B4033760-F8A0-7C47-A670-2D6AF805B6E9}" dt="2023-11-11T13:52:41.951" v="303"/>
            <ac:spMkLst>
              <pc:docMk/>
              <pc:sldMasterMk cId="2317532505" sldId="2147483672"/>
              <pc:sldLayoutMk cId="4139242363" sldId="2147483711"/>
              <ac:spMk id="65" creationId="{60EAEAD7-4A82-8279-E7B1-62ADCF13BFC4}"/>
            </ac:spMkLst>
          </pc:spChg>
          <pc:spChg chg="add mod">
            <ac:chgData name="Chuck Tomasi" userId="79514c44-a18e-4aaa-84b1-18f74099d6b1" providerId="ADAL" clId="{B4033760-F8A0-7C47-A670-2D6AF805B6E9}" dt="2023-11-11T14:08:24.736" v="421"/>
            <ac:spMkLst>
              <pc:docMk/>
              <pc:sldMasterMk cId="2317532505" sldId="2147483672"/>
              <pc:sldLayoutMk cId="4139242363" sldId="2147483711"/>
              <ac:spMk id="66" creationId="{5B0A23EE-779E-9F1F-F836-455D6DCEBBFF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69" creationId="{E82377EE-9118-6FB9-972F-5EF692FD562E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0" creationId="{563E98F7-AB4C-7298-03DE-2BEF4E36748B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1" creationId="{13235501-CC48-7596-A11C-42A658C506C1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2" creationId="{63B89634-0465-26AA-278B-AD69E40A3674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3" creationId="{A0BAA20A-1455-D0A1-99BB-4A987E48222B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4" creationId="{6104285C-9053-DD39-0923-B77667DA4F5B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5" creationId="{3A016E86-3AFA-BFAF-EB44-23AF103EBBFF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6" creationId="{2F39A042-4D6D-0C4A-ACA7-7208E0CCABCA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7" creationId="{6CDE259C-0D7C-2EB8-893C-0C0E82A3AB54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8" creationId="{76861B47-DC38-1A05-4AF9-A6759C2047C6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79" creationId="{B0F60109-FD20-944C-1F6B-335E9B7109F0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0" creationId="{0BB44648-8CD8-6EDC-73AA-D16DDD068822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1" creationId="{048936B0-E3CA-AB29-5371-E219A23817F5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2" creationId="{4E363748-AFDC-3732-56B5-9FD852F2CCA2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3" creationId="{5399975F-7C0A-370E-DDDA-33329F883F06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4" creationId="{F5391033-6CCF-E141-034C-7DB73B58EC79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5" creationId="{4A0E99C4-C7EE-D763-7C97-02A15E52B571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6" creationId="{94C6222C-D906-9137-1C68-63329FEC8F0C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7" creationId="{3162419F-9AE9-9567-FD5D-DDF3B2C2D8F7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8" creationId="{44C81507-AA80-6C7B-67AE-1CCE64907256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89" creationId="{FB4E3FED-AC46-5F1C-1154-9D98A64D9960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0" creationId="{FF6835CF-040F-5E82-E2AC-2EEC55161F22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1" creationId="{9663B166-B29D-4610-CA20-196804814F16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2" creationId="{84944E0B-3CA1-1E5D-0F9B-83000F3F133C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3" creationId="{CCBDC45C-DF46-D2C6-640A-3540CED9C4C7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4" creationId="{70F7398D-CFFA-B3C0-B38C-B9AE4759A9CE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5" creationId="{FB4612F6-E55F-1AD4-064F-81F5A9EDB625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6" creationId="{01BE79A3-037B-AF99-435E-CA99AA0D4629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7" creationId="{D622A0F9-F6BA-A512-A57F-DF8C153744D4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8" creationId="{E4826573-C6F2-032D-59D8-49CB8B0DEB23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99" creationId="{CF32033F-92DE-1A52-37AB-227C9BED57C0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0" creationId="{8BC1F162-F7DE-CEDC-E29D-536568ED48FD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1" creationId="{AAF5AB06-D9A6-17E2-D574-2796C4941F80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2" creationId="{BBBBE453-FBAE-B6F8-00D8-552B701D1E96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3" creationId="{6EAC786E-D460-C74C-DE89-4760F3960DE7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4" creationId="{A097211F-F781-541E-20C9-4FAB86B474CF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5" creationId="{6BC5B163-2C83-4011-45F1-7E231022F1AD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6" creationId="{43237E35-427B-8FD2-BDEC-1199F20BBDE5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7" creationId="{C215D22C-DA4C-326E-5BC3-7447B4094658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8" creationId="{BA291E14-FCC3-5DBC-A81F-518C7B87766A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09" creationId="{88FDAD81-6027-D309-E8D8-D3E461300918}"/>
            </ac:spMkLst>
          </pc:spChg>
          <pc:spChg chg="mod">
            <ac:chgData name="Chuck Tomasi" userId="79514c44-a18e-4aaa-84b1-18f74099d6b1" providerId="ADAL" clId="{B4033760-F8A0-7C47-A670-2D6AF805B6E9}" dt="2023-11-11T14:18:26.356" v="484"/>
            <ac:spMkLst>
              <pc:docMk/>
              <pc:sldMasterMk cId="2317532505" sldId="2147483672"/>
              <pc:sldLayoutMk cId="4139242363" sldId="2147483711"/>
              <ac:spMk id="110" creationId="{343EC25D-F65A-8972-F60B-F07E7BAF8122}"/>
            </ac:spMkLst>
          </pc:spChg>
          <pc:grpChg chg="del">
            <ac:chgData name="Chuck Tomasi" userId="79514c44-a18e-4aaa-84b1-18f74099d6b1" providerId="ADAL" clId="{B4033760-F8A0-7C47-A670-2D6AF805B6E9}" dt="2023-11-11T14:22:54.500" v="538" actId="478"/>
            <ac:grpSpMkLst>
              <pc:docMk/>
              <pc:sldMasterMk cId="2317532505" sldId="2147483672"/>
              <pc:sldLayoutMk cId="4139242363" sldId="2147483711"/>
              <ac:grpSpMk id="19" creationId="{0979ED93-DCB0-D105-6458-693002091EB4}"/>
            </ac:grpSpMkLst>
          </pc:grpChg>
          <pc:grpChg chg="add mod">
            <ac:chgData name="Chuck Tomasi" userId="79514c44-a18e-4aaa-84b1-18f74099d6b1" providerId="ADAL" clId="{B4033760-F8A0-7C47-A670-2D6AF805B6E9}" dt="2023-11-11T14:23:02.701" v="540" actId="1076"/>
            <ac:grpSpMkLst>
              <pc:docMk/>
              <pc:sldMasterMk cId="2317532505" sldId="2147483672"/>
              <pc:sldLayoutMk cId="4139242363" sldId="2147483711"/>
              <ac:grpSpMk id="68" creationId="{BFFF32E5-DCFE-2128-9B26-A7858B18E925}"/>
            </ac:grpSpMkLst>
          </pc:grpChg>
          <pc:graphicFrameChg chg="del">
            <ac:chgData name="Chuck Tomasi" userId="79514c44-a18e-4aaa-84b1-18f74099d6b1" providerId="ADAL" clId="{B4033760-F8A0-7C47-A670-2D6AF805B6E9}" dt="2023-11-11T14:08:24.323" v="420" actId="478"/>
            <ac:graphicFrameMkLst>
              <pc:docMk/>
              <pc:sldMasterMk cId="2317532505" sldId="2147483672"/>
              <pc:sldLayoutMk cId="4139242363" sldId="214748371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24.736" v="421"/>
            <ac:graphicFrameMkLst>
              <pc:docMk/>
              <pc:sldMasterMk cId="2317532505" sldId="2147483672"/>
              <pc:sldLayoutMk cId="4139242363" sldId="2147483711"/>
              <ac:graphicFrameMk id="67" creationId="{62FBEACF-091B-0E60-29F5-A1898B8AA008}"/>
            </ac:graphicFrameMkLst>
          </pc:graphicFrameChg>
          <pc:picChg chg="del">
            <ac:chgData name="Chuck Tomasi" userId="79514c44-a18e-4aaa-84b1-18f74099d6b1" providerId="ADAL" clId="{B4033760-F8A0-7C47-A670-2D6AF805B6E9}" dt="2023-11-11T13:52:41.550" v="302" actId="478"/>
            <ac:picMkLst>
              <pc:docMk/>
              <pc:sldMasterMk cId="2317532505" sldId="2147483672"/>
              <pc:sldLayoutMk cId="4139242363" sldId="2147483711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2:41.951" v="303"/>
            <ac:picMkLst>
              <pc:docMk/>
              <pc:sldMasterMk cId="2317532505" sldId="2147483672"/>
              <pc:sldLayoutMk cId="4139242363" sldId="2147483711"/>
              <ac:picMk id="64" creationId="{02B90BF4-D576-E516-D791-BF850B500BBA}"/>
            </ac:picMkLst>
          </pc:picChg>
        </pc:sldLayoutChg>
        <pc:sldLayoutChg chg="addSp delSp modSp mod">
          <pc:chgData name="Chuck Tomasi" userId="79514c44-a18e-4aaa-84b1-18f74099d6b1" providerId="ADAL" clId="{B4033760-F8A0-7C47-A670-2D6AF805B6E9}" dt="2023-11-11T14:23:24.125" v="545" actId="1076"/>
          <pc:sldLayoutMkLst>
            <pc:docMk/>
            <pc:sldMasterMk cId="2317532505" sldId="2147483672"/>
            <pc:sldLayoutMk cId="1207853947" sldId="2147483712"/>
          </pc:sldLayoutMkLst>
          <pc:spChg chg="del">
            <ac:chgData name="Chuck Tomasi" userId="79514c44-a18e-4aaa-84b1-18f74099d6b1" providerId="ADAL" clId="{B4033760-F8A0-7C47-A670-2D6AF805B6E9}" dt="2023-11-11T13:52:59.732" v="308" actId="478"/>
            <ac:spMkLst>
              <pc:docMk/>
              <pc:sldMasterMk cId="2317532505" sldId="2147483672"/>
              <pc:sldLayoutMk cId="1207853947" sldId="2147483712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B4033760-F8A0-7C47-A670-2D6AF805B6E9}" dt="2023-11-11T13:52:59.732" v="308" actId="478"/>
            <ac:spMkLst>
              <pc:docMk/>
              <pc:sldMasterMk cId="2317532505" sldId="2147483672"/>
              <pc:sldLayoutMk cId="1207853947" sldId="2147483712"/>
              <ac:spMk id="3" creationId="{209011F5-2B8B-B96D-33C5-CBD0658C481D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4" creationId="{6268423B-D68E-E3F2-F47A-C60B7AAC8D4A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5" creationId="{F3653C91-C221-38F0-8EE5-E6E48163C787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6" creationId="{AF45EB26-2FC9-EB6E-1C38-DC54C4905A33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7" creationId="{4ECA2152-6F95-3EF3-1F2E-B396EB32A42E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8" creationId="{03DFDE3C-DB91-0471-55D6-08E03719C491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9" creationId="{4793D0E1-A0F1-CE3A-0262-DA89C649DBA3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10" creationId="{D1158884-7F7B-1208-765E-D1443A77151D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11" creationId="{457E0DA3-EFDA-0153-D912-7A70B2E9E855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12" creationId="{ACAB0597-A228-1BD5-0DAE-C048959B8BB7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13" creationId="{71A02A64-C952-5887-150C-D04D257A5AAA}"/>
            </ac:spMkLst>
          </pc:spChg>
          <pc:spChg chg="mod">
            <ac:chgData name="Chuck Tomasi" userId="79514c44-a18e-4aaa-84b1-18f74099d6b1" providerId="ADAL" clId="{B4033760-F8A0-7C47-A670-2D6AF805B6E9}" dt="2023-11-11T14:04:14.829" v="370" actId="207"/>
            <ac:spMkLst>
              <pc:docMk/>
              <pc:sldMasterMk cId="2317532505" sldId="2147483672"/>
              <pc:sldLayoutMk cId="1207853947" sldId="2147483712"/>
              <ac:spMk id="14" creationId="{FD8F4940-5EAF-3441-7BA0-E80ACD10E069}"/>
            </ac:spMkLst>
          </pc:spChg>
          <pc:spChg chg="del">
            <ac:chgData name="Chuck Tomasi" userId="79514c44-a18e-4aaa-84b1-18f74099d6b1" providerId="ADAL" clId="{B4033760-F8A0-7C47-A670-2D6AF805B6E9}" dt="2023-11-11T14:08:30.345" v="422" actId="478"/>
            <ac:spMkLst>
              <pc:docMk/>
              <pc:sldMasterMk cId="2317532505" sldId="2147483672"/>
              <pc:sldLayoutMk cId="1207853947" sldId="214748371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B4033760-F8A0-7C47-A670-2D6AF805B6E9}" dt="2023-11-11T14:06:56.933" v="398" actId="207"/>
            <ac:spMkLst>
              <pc:docMk/>
              <pc:sldMasterMk cId="2317532505" sldId="2147483672"/>
              <pc:sldLayoutMk cId="1207853947" sldId="2147483712"/>
              <ac:spMk id="18" creationId="{E8556990-E6FE-21F3-63A1-C00288CE3F61}"/>
            </ac:spMkLst>
          </pc:spChg>
          <pc:spChg chg="add mod">
            <ac:chgData name="Chuck Tomasi" userId="79514c44-a18e-4aaa-84b1-18f74099d6b1" providerId="ADAL" clId="{B4033760-F8A0-7C47-A670-2D6AF805B6E9}" dt="2023-11-11T13:53:00.302" v="309"/>
            <ac:spMkLst>
              <pc:docMk/>
              <pc:sldMasterMk cId="2317532505" sldId="2147483672"/>
              <pc:sldLayoutMk cId="1207853947" sldId="2147483712"/>
              <ac:spMk id="63" creationId="{04E868F6-AFBF-57DD-075A-DCA7930CAAEA}"/>
            </ac:spMkLst>
          </pc:spChg>
          <pc:spChg chg="add mod">
            <ac:chgData name="Chuck Tomasi" userId="79514c44-a18e-4aaa-84b1-18f74099d6b1" providerId="ADAL" clId="{B4033760-F8A0-7C47-A670-2D6AF805B6E9}" dt="2023-11-11T13:53:00.302" v="309"/>
            <ac:spMkLst>
              <pc:docMk/>
              <pc:sldMasterMk cId="2317532505" sldId="2147483672"/>
              <pc:sldLayoutMk cId="1207853947" sldId="2147483712"/>
              <ac:spMk id="65" creationId="{D38C9FFB-430D-CD31-FB39-4F2D858C2430}"/>
            </ac:spMkLst>
          </pc:spChg>
          <pc:spChg chg="add mod">
            <ac:chgData name="Chuck Tomasi" userId="79514c44-a18e-4aaa-84b1-18f74099d6b1" providerId="ADAL" clId="{B4033760-F8A0-7C47-A670-2D6AF805B6E9}" dt="2023-11-11T14:08:30.717" v="423"/>
            <ac:spMkLst>
              <pc:docMk/>
              <pc:sldMasterMk cId="2317532505" sldId="2147483672"/>
              <pc:sldLayoutMk cId="1207853947" sldId="2147483712"/>
              <ac:spMk id="66" creationId="{1CBB5585-0BC7-DB48-E84A-618E3576EFBC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69" creationId="{E439670A-B008-668F-C3FF-7ACA2BA0DB14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0" creationId="{97EE5D3E-22B7-F1E1-2B1C-DCAA7A7DC0DF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1" creationId="{5AB1FFF2-B06A-A44F-3A26-01EE792ABD4E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2" creationId="{6FBCC589-AE1E-7D1F-1FBA-CDFF03026B26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3" creationId="{7E771E86-9F46-1AF8-58B7-FCFFC255217A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4" creationId="{1D2636BA-4EF7-288D-2740-4DF3AF2DA9B0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5" creationId="{F5F85A87-DFAD-D93C-303C-90F67D0C4722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6" creationId="{A7283C18-021F-37A8-6905-6749BDB69A92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7" creationId="{BB1901E1-3D0F-3502-42C1-8134D36F1DC2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8" creationId="{09FC23B8-DDF3-C2A7-8EAD-1371BA05241D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79" creationId="{7D905906-69F6-95A2-1D3C-0C190C0C6A1E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0" creationId="{5F22CDF7-E1B1-07D8-2329-898B8BC41740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1" creationId="{C28AE0EB-91BD-D091-A195-1D0A20C36828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2" creationId="{B58DA6B3-2EA5-74E8-35A5-5420AB0ECDC6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3" creationId="{A15841BF-F016-7D05-E079-60B163C2B375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4" creationId="{2EB8067B-BDDE-F779-D4A7-0A0AA489D718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5" creationId="{ACA178B3-CBAF-84BE-E184-3C5E3394ACA7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6" creationId="{219532D2-0A86-0A0E-2C2D-F0B7685D69A8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7" creationId="{6E06095D-6DD8-E2A2-7C9B-913C67EA8637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8" creationId="{EDD1A1B8-F07C-6546-7709-17A7C512E59E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89" creationId="{1D8FD3AF-10B8-152C-3D75-43A17587DD52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0" creationId="{3140F15A-9004-2A47-8B26-A9E350FEE283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1" creationId="{87D1148B-2376-BE25-BDAB-518B8F521232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2" creationId="{03F3218B-35CE-0238-BEAD-E99397265ED2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3" creationId="{D915051C-BA7B-1F30-8AAA-1026EDFA2733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4" creationId="{47D90FE4-9BDF-6C5C-0919-2CC47E6F262E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5" creationId="{84BEDEC3-9B00-DEC4-4F60-A9562F9CD705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6" creationId="{45F7016B-309E-DFB3-3BA0-EEC370B6AFE6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7" creationId="{ACE99262-329C-D9FA-9149-8AA8D27AE1B1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8" creationId="{83D1E9FE-6F26-516E-6FBE-F1DB92188E8C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99" creationId="{293D8AA7-C7F4-EAC4-3D44-F4DDA2BF526A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0" creationId="{31476555-CB35-68D7-82AD-99BD25E47044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1" creationId="{6ADA164A-B012-4252-036E-CFE40D0E39F8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2" creationId="{4860BDA1-E92E-9D3C-8895-6301008E3A7B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3" creationId="{F9E6DBF0-9D5E-426D-3360-EBFAA02D24AC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4" creationId="{922F209D-3396-751F-706F-1ED6C399FB08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5" creationId="{8464F2E6-DA53-6D49-D20D-DAA7333DD537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6" creationId="{55B0BDC5-5A54-3866-2C43-079463D37A61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7" creationId="{56AD7369-57B8-C5F5-370E-C3F189FBFB5A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8" creationId="{D5B27955-0E82-981A-34CB-586794CFE1E1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09" creationId="{E94F9FD7-59C0-FF2E-8D93-7D80CCEE2C4D}"/>
            </ac:spMkLst>
          </pc:spChg>
          <pc:spChg chg="mod">
            <ac:chgData name="Chuck Tomasi" userId="79514c44-a18e-4aaa-84b1-18f74099d6b1" providerId="ADAL" clId="{B4033760-F8A0-7C47-A670-2D6AF805B6E9}" dt="2023-11-11T14:18:33.591" v="486"/>
            <ac:spMkLst>
              <pc:docMk/>
              <pc:sldMasterMk cId="2317532505" sldId="2147483672"/>
              <pc:sldLayoutMk cId="1207853947" sldId="2147483712"/>
              <ac:spMk id="110" creationId="{CA20D068-9970-D8DA-377F-9F93C39EAEA6}"/>
            </ac:spMkLst>
          </pc:spChg>
          <pc:grpChg chg="del">
            <ac:chgData name="Chuck Tomasi" userId="79514c44-a18e-4aaa-84b1-18f74099d6b1" providerId="ADAL" clId="{B4033760-F8A0-7C47-A670-2D6AF805B6E9}" dt="2023-11-11T14:23:16.077" v="543" actId="478"/>
            <ac:grpSpMkLst>
              <pc:docMk/>
              <pc:sldMasterMk cId="2317532505" sldId="2147483672"/>
              <pc:sldLayoutMk cId="1207853947" sldId="2147483712"/>
              <ac:grpSpMk id="19" creationId="{2F8887AC-CF84-FBDB-4F59-05D1EE03A405}"/>
            </ac:grpSpMkLst>
          </pc:grpChg>
          <pc:grpChg chg="add mod">
            <ac:chgData name="Chuck Tomasi" userId="79514c44-a18e-4aaa-84b1-18f74099d6b1" providerId="ADAL" clId="{B4033760-F8A0-7C47-A670-2D6AF805B6E9}" dt="2023-11-11T14:23:24.125" v="545" actId="1076"/>
            <ac:grpSpMkLst>
              <pc:docMk/>
              <pc:sldMasterMk cId="2317532505" sldId="2147483672"/>
              <pc:sldLayoutMk cId="1207853947" sldId="2147483712"/>
              <ac:grpSpMk id="68" creationId="{98239985-E944-BCEA-F070-076FC5509CB7}"/>
            </ac:grpSpMkLst>
          </pc:grpChg>
          <pc:graphicFrameChg chg="del">
            <ac:chgData name="Chuck Tomasi" userId="79514c44-a18e-4aaa-84b1-18f74099d6b1" providerId="ADAL" clId="{B4033760-F8A0-7C47-A670-2D6AF805B6E9}" dt="2023-11-11T14:08:30.345" v="422" actId="478"/>
            <ac:graphicFrameMkLst>
              <pc:docMk/>
              <pc:sldMasterMk cId="2317532505" sldId="2147483672"/>
              <pc:sldLayoutMk cId="1207853947" sldId="214748371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B4033760-F8A0-7C47-A670-2D6AF805B6E9}" dt="2023-11-11T14:08:30.717" v="423"/>
            <ac:graphicFrameMkLst>
              <pc:docMk/>
              <pc:sldMasterMk cId="2317532505" sldId="2147483672"/>
              <pc:sldLayoutMk cId="1207853947" sldId="2147483712"/>
              <ac:graphicFrameMk id="67" creationId="{2AE29E39-150E-99D0-34A1-1E3D92F8187C}"/>
            </ac:graphicFrameMkLst>
          </pc:graphicFrameChg>
          <pc:picChg chg="del">
            <ac:chgData name="Chuck Tomasi" userId="79514c44-a18e-4aaa-84b1-18f74099d6b1" providerId="ADAL" clId="{B4033760-F8A0-7C47-A670-2D6AF805B6E9}" dt="2023-11-11T13:52:59.732" v="308" actId="478"/>
            <ac:picMkLst>
              <pc:docMk/>
              <pc:sldMasterMk cId="2317532505" sldId="2147483672"/>
              <pc:sldLayoutMk cId="1207853947" sldId="2147483712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B4033760-F8A0-7C47-A670-2D6AF805B6E9}" dt="2023-11-11T13:53:00.302" v="309"/>
            <ac:picMkLst>
              <pc:docMk/>
              <pc:sldMasterMk cId="2317532505" sldId="2147483672"/>
              <pc:sldLayoutMk cId="1207853947" sldId="2147483712"/>
              <ac:picMk id="64" creationId="{CC99FC91-0BB5-15D6-5BA2-D966985908E3}"/>
            </ac:picMkLst>
          </pc:pic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247.xml"/><Relationship Id="rId299" Type="http://schemas.openxmlformats.org/officeDocument/2006/relationships/slide" Target="../slides/slide119.xml"/><Relationship Id="rId21" Type="http://schemas.openxmlformats.org/officeDocument/2006/relationships/slide" Target="../slides/slide180.xml"/><Relationship Id="rId63" Type="http://schemas.openxmlformats.org/officeDocument/2006/relationships/slide" Target="../slides/slide192.xml"/><Relationship Id="rId159" Type="http://schemas.openxmlformats.org/officeDocument/2006/relationships/slide" Target="../slides/slide291.xml"/><Relationship Id="rId324" Type="http://schemas.openxmlformats.org/officeDocument/2006/relationships/slide" Target="../slides/slide82.xml"/><Relationship Id="rId366" Type="http://schemas.openxmlformats.org/officeDocument/2006/relationships/slide" Target="../slides/slide64.xml"/><Relationship Id="rId170" Type="http://schemas.openxmlformats.org/officeDocument/2006/relationships/slide" Target="../slides/slide302.xml"/><Relationship Id="rId226" Type="http://schemas.openxmlformats.org/officeDocument/2006/relationships/slide" Target="../slides/slide356.xml"/><Relationship Id="rId268" Type="http://schemas.openxmlformats.org/officeDocument/2006/relationships/slide" Target="../slides/slide26.xml"/><Relationship Id="rId32" Type="http://schemas.openxmlformats.org/officeDocument/2006/relationships/slide" Target="../slides/slide129.xml"/><Relationship Id="rId74" Type="http://schemas.openxmlformats.org/officeDocument/2006/relationships/slide" Target="../slides/slide203.xml"/><Relationship Id="rId128" Type="http://schemas.openxmlformats.org/officeDocument/2006/relationships/slide" Target="../slides/slide259.xml"/><Relationship Id="rId335" Type="http://schemas.openxmlformats.org/officeDocument/2006/relationships/slide" Target="../slides/slide93.xml"/><Relationship Id="rId377" Type="http://schemas.openxmlformats.org/officeDocument/2006/relationships/slide" Target="../slides/slide318.xml"/><Relationship Id="rId5" Type="http://schemas.openxmlformats.org/officeDocument/2006/relationships/slide" Target="../slides/slide164.xml"/><Relationship Id="rId181" Type="http://schemas.openxmlformats.org/officeDocument/2006/relationships/slide" Target="../slides/slide313.xml"/><Relationship Id="rId237" Type="http://schemas.openxmlformats.org/officeDocument/2006/relationships/slide" Target="../slides/slide369.xml"/><Relationship Id="rId279" Type="http://schemas.openxmlformats.org/officeDocument/2006/relationships/slide" Target="../slides/slide99.xml"/><Relationship Id="rId43" Type="http://schemas.openxmlformats.org/officeDocument/2006/relationships/slide" Target="../slides/slide140.xml"/><Relationship Id="rId139" Type="http://schemas.openxmlformats.org/officeDocument/2006/relationships/slide" Target="../slides/slide270.xml"/><Relationship Id="rId290" Type="http://schemas.openxmlformats.org/officeDocument/2006/relationships/slide" Target="../slides/slide110.xml"/><Relationship Id="rId304" Type="http://schemas.openxmlformats.org/officeDocument/2006/relationships/slide" Target="../slides/slide124.xml"/><Relationship Id="rId346" Type="http://schemas.openxmlformats.org/officeDocument/2006/relationships/slide" Target="../slides/slide44.xml"/><Relationship Id="rId85" Type="http://schemas.openxmlformats.org/officeDocument/2006/relationships/slide" Target="../slides/slide214.xml"/><Relationship Id="rId150" Type="http://schemas.openxmlformats.org/officeDocument/2006/relationships/slide" Target="../slides/slide281.xml"/><Relationship Id="rId192" Type="http://schemas.openxmlformats.org/officeDocument/2006/relationships/slide" Target="../slides/slide325.xml"/><Relationship Id="rId206" Type="http://schemas.openxmlformats.org/officeDocument/2006/relationships/slide" Target="../slides/slide339.xml"/><Relationship Id="rId248" Type="http://schemas.openxmlformats.org/officeDocument/2006/relationships/slide" Target="../slides/slide6.xml"/><Relationship Id="rId12" Type="http://schemas.openxmlformats.org/officeDocument/2006/relationships/slide" Target="../slides/slide171.xml"/><Relationship Id="rId108" Type="http://schemas.openxmlformats.org/officeDocument/2006/relationships/slide" Target="../slides/slide238.xml"/><Relationship Id="rId315" Type="http://schemas.openxmlformats.org/officeDocument/2006/relationships/slide" Target="../slides/slide73.xml"/><Relationship Id="rId357" Type="http://schemas.openxmlformats.org/officeDocument/2006/relationships/slide" Target="../slides/slide55.xml"/><Relationship Id="rId54" Type="http://schemas.openxmlformats.org/officeDocument/2006/relationships/slide" Target="../slides/slide151.xml"/><Relationship Id="rId96" Type="http://schemas.openxmlformats.org/officeDocument/2006/relationships/slide" Target="../slides/slide226.xml"/><Relationship Id="rId161" Type="http://schemas.openxmlformats.org/officeDocument/2006/relationships/slide" Target="../slides/slide293.xml"/><Relationship Id="rId217" Type="http://schemas.openxmlformats.org/officeDocument/2006/relationships/slide" Target="../slides/slide357.xml"/><Relationship Id="rId259" Type="http://schemas.openxmlformats.org/officeDocument/2006/relationships/slide" Target="../slides/slide17.xml"/><Relationship Id="rId23" Type="http://schemas.openxmlformats.org/officeDocument/2006/relationships/slide" Target="../slides/slide183.xml"/><Relationship Id="rId119" Type="http://schemas.openxmlformats.org/officeDocument/2006/relationships/slide" Target="../slides/slide249.xml"/><Relationship Id="rId270" Type="http://schemas.openxmlformats.org/officeDocument/2006/relationships/slide" Target="../slides/slide28.xml"/><Relationship Id="rId326" Type="http://schemas.openxmlformats.org/officeDocument/2006/relationships/slide" Target="../slides/slide84.xml"/><Relationship Id="rId65" Type="http://schemas.openxmlformats.org/officeDocument/2006/relationships/slide" Target="../slides/slide194.xml"/><Relationship Id="rId130" Type="http://schemas.openxmlformats.org/officeDocument/2006/relationships/slide" Target="../slides/slide261.xml"/><Relationship Id="rId368" Type="http://schemas.openxmlformats.org/officeDocument/2006/relationships/slide" Target="../slides/slide36.xml"/><Relationship Id="rId172" Type="http://schemas.openxmlformats.org/officeDocument/2006/relationships/slide" Target="../slides/slide304.xml"/><Relationship Id="rId228" Type="http://schemas.openxmlformats.org/officeDocument/2006/relationships/slide" Target="../slides/slide359.xml"/><Relationship Id="rId281" Type="http://schemas.openxmlformats.org/officeDocument/2006/relationships/slide" Target="../slides/slide101.xml"/><Relationship Id="rId337" Type="http://schemas.openxmlformats.org/officeDocument/2006/relationships/slide" Target="../slides/slide95.xml"/><Relationship Id="rId34" Type="http://schemas.openxmlformats.org/officeDocument/2006/relationships/slide" Target="../slides/slide131.xml"/><Relationship Id="rId76" Type="http://schemas.openxmlformats.org/officeDocument/2006/relationships/slide" Target="../slides/slide205.xml"/><Relationship Id="rId141" Type="http://schemas.openxmlformats.org/officeDocument/2006/relationships/slide" Target="../slides/slide272.xml"/><Relationship Id="rId379" Type="http://schemas.openxmlformats.org/officeDocument/2006/relationships/slide" Target="../slides/slide3.xml"/><Relationship Id="rId7" Type="http://schemas.openxmlformats.org/officeDocument/2006/relationships/slide" Target="../slides/slide166.xml"/><Relationship Id="rId183" Type="http://schemas.openxmlformats.org/officeDocument/2006/relationships/slide" Target="../slides/slide315.xml"/><Relationship Id="rId239" Type="http://schemas.openxmlformats.org/officeDocument/2006/relationships/slide" Target="../slides/slide372.xml"/><Relationship Id="rId250" Type="http://schemas.openxmlformats.org/officeDocument/2006/relationships/slide" Target="../slides/slide8.xml"/><Relationship Id="rId292" Type="http://schemas.openxmlformats.org/officeDocument/2006/relationships/slide" Target="../slides/slide112.xml"/><Relationship Id="rId306" Type="http://schemas.openxmlformats.org/officeDocument/2006/relationships/slide" Target="../slides/slide126.xml"/><Relationship Id="rId45" Type="http://schemas.openxmlformats.org/officeDocument/2006/relationships/slide" Target="../slides/slide142.xml"/><Relationship Id="rId87" Type="http://schemas.openxmlformats.org/officeDocument/2006/relationships/slide" Target="../slides/slide216.xml"/><Relationship Id="rId110" Type="http://schemas.openxmlformats.org/officeDocument/2006/relationships/slide" Target="../slides/slide240.xml"/><Relationship Id="rId348" Type="http://schemas.openxmlformats.org/officeDocument/2006/relationships/slide" Target="../slides/slide46.xml"/><Relationship Id="rId152" Type="http://schemas.openxmlformats.org/officeDocument/2006/relationships/slide" Target="../slides/slide283.xml"/><Relationship Id="rId194" Type="http://schemas.openxmlformats.org/officeDocument/2006/relationships/slide" Target="../slides/slide327.xml"/><Relationship Id="rId208" Type="http://schemas.openxmlformats.org/officeDocument/2006/relationships/slide" Target="../slides/slide341.xml"/><Relationship Id="rId261" Type="http://schemas.openxmlformats.org/officeDocument/2006/relationships/slide" Target="../slides/slide19.xml"/><Relationship Id="rId14" Type="http://schemas.openxmlformats.org/officeDocument/2006/relationships/slide" Target="../slides/slide173.xml"/><Relationship Id="rId56" Type="http://schemas.openxmlformats.org/officeDocument/2006/relationships/slide" Target="../slides/slide153.xml"/><Relationship Id="rId317" Type="http://schemas.openxmlformats.org/officeDocument/2006/relationships/slide" Target="../slides/slide75.xml"/><Relationship Id="rId359" Type="http://schemas.openxmlformats.org/officeDocument/2006/relationships/slide" Target="../slides/slide57.xml"/><Relationship Id="rId98" Type="http://schemas.openxmlformats.org/officeDocument/2006/relationships/slide" Target="../slides/slide228.xml"/><Relationship Id="rId121" Type="http://schemas.openxmlformats.org/officeDocument/2006/relationships/slide" Target="../slides/slide251.xml"/><Relationship Id="rId163" Type="http://schemas.openxmlformats.org/officeDocument/2006/relationships/slide" Target="../slides/slide295.xml"/><Relationship Id="rId219" Type="http://schemas.openxmlformats.org/officeDocument/2006/relationships/slide" Target="../slides/slide371.xml"/><Relationship Id="rId370" Type="http://schemas.openxmlformats.org/officeDocument/2006/relationships/slide" Target="../slides/slide97.xml"/><Relationship Id="rId230" Type="http://schemas.openxmlformats.org/officeDocument/2006/relationships/slide" Target="../slides/slide361.xml"/><Relationship Id="rId25" Type="http://schemas.openxmlformats.org/officeDocument/2006/relationships/slide" Target="../slides/slide185.xml"/><Relationship Id="rId67" Type="http://schemas.openxmlformats.org/officeDocument/2006/relationships/slide" Target="../slides/slide196.xml"/><Relationship Id="rId272" Type="http://schemas.openxmlformats.org/officeDocument/2006/relationships/slide" Target="../slides/slide30.xml"/><Relationship Id="rId328" Type="http://schemas.openxmlformats.org/officeDocument/2006/relationships/slide" Target="../slides/slide86.xml"/><Relationship Id="rId132" Type="http://schemas.openxmlformats.org/officeDocument/2006/relationships/slide" Target="../slides/slide263.xml"/><Relationship Id="rId174" Type="http://schemas.openxmlformats.org/officeDocument/2006/relationships/slide" Target="../slides/slide306.xml"/><Relationship Id="rId241" Type="http://schemas.openxmlformats.org/officeDocument/2006/relationships/slide" Target="../slides/slide374.xml"/><Relationship Id="rId36" Type="http://schemas.openxmlformats.org/officeDocument/2006/relationships/slide" Target="../slides/slide133.xml"/><Relationship Id="rId283" Type="http://schemas.openxmlformats.org/officeDocument/2006/relationships/slide" Target="../slides/slide103.xml"/><Relationship Id="rId339" Type="http://schemas.openxmlformats.org/officeDocument/2006/relationships/slide" Target="../slides/slide37.xml"/><Relationship Id="rId78" Type="http://schemas.openxmlformats.org/officeDocument/2006/relationships/slide" Target="../slides/slide207.xml"/><Relationship Id="rId101" Type="http://schemas.openxmlformats.org/officeDocument/2006/relationships/slide" Target="../slides/slide231.xml"/><Relationship Id="rId143" Type="http://schemas.openxmlformats.org/officeDocument/2006/relationships/slide" Target="../slides/slide274.xml"/><Relationship Id="rId185" Type="http://schemas.openxmlformats.org/officeDocument/2006/relationships/slide" Target="../slides/slide317.xml"/><Relationship Id="rId350" Type="http://schemas.openxmlformats.org/officeDocument/2006/relationships/slide" Target="../slides/slide48.xml"/><Relationship Id="rId9" Type="http://schemas.openxmlformats.org/officeDocument/2006/relationships/slide" Target="../slides/slide168.xml"/><Relationship Id="rId210" Type="http://schemas.openxmlformats.org/officeDocument/2006/relationships/slide" Target="../slides/slide343.xml"/><Relationship Id="rId26" Type="http://schemas.openxmlformats.org/officeDocument/2006/relationships/slide" Target="../slides/slide186.xml"/><Relationship Id="rId231" Type="http://schemas.openxmlformats.org/officeDocument/2006/relationships/slide" Target="../slides/slide362.xml"/><Relationship Id="rId252" Type="http://schemas.openxmlformats.org/officeDocument/2006/relationships/slide" Target="../slides/slide10.xml"/><Relationship Id="rId273" Type="http://schemas.openxmlformats.org/officeDocument/2006/relationships/slide" Target="../slides/slide31.xml"/><Relationship Id="rId294" Type="http://schemas.openxmlformats.org/officeDocument/2006/relationships/slide" Target="../slides/slide114.xml"/><Relationship Id="rId308" Type="http://schemas.openxmlformats.org/officeDocument/2006/relationships/slide" Target="../slides/slide66.xml"/><Relationship Id="rId329" Type="http://schemas.openxmlformats.org/officeDocument/2006/relationships/slide" Target="../slides/slide87.xml"/><Relationship Id="rId47" Type="http://schemas.openxmlformats.org/officeDocument/2006/relationships/slide" Target="../slides/slide144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242.xml"/><Relationship Id="rId133" Type="http://schemas.openxmlformats.org/officeDocument/2006/relationships/slide" Target="../slides/slide264.xml"/><Relationship Id="rId154" Type="http://schemas.openxmlformats.org/officeDocument/2006/relationships/slide" Target="../slides/slide285.xml"/><Relationship Id="rId175" Type="http://schemas.openxmlformats.org/officeDocument/2006/relationships/slide" Target="../slides/slide307.xml"/><Relationship Id="rId340" Type="http://schemas.openxmlformats.org/officeDocument/2006/relationships/slide" Target="../slides/slide38.xml"/><Relationship Id="rId361" Type="http://schemas.openxmlformats.org/officeDocument/2006/relationships/slide" Target="../slides/slide59.xml"/><Relationship Id="rId196" Type="http://schemas.openxmlformats.org/officeDocument/2006/relationships/slide" Target="../slides/slide329.xml"/><Relationship Id="rId200" Type="http://schemas.openxmlformats.org/officeDocument/2006/relationships/slide" Target="../slides/slide333.xml"/><Relationship Id="rId16" Type="http://schemas.openxmlformats.org/officeDocument/2006/relationships/slide" Target="../slides/slide175.xml"/><Relationship Id="rId221" Type="http://schemas.openxmlformats.org/officeDocument/2006/relationships/slide" Target="../slides/slide351.xml"/><Relationship Id="rId242" Type="http://schemas.openxmlformats.org/officeDocument/2006/relationships/slide" Target="../slides/slide375.xml"/><Relationship Id="rId263" Type="http://schemas.openxmlformats.org/officeDocument/2006/relationships/slide" Target="../slides/slide21.xml"/><Relationship Id="rId284" Type="http://schemas.openxmlformats.org/officeDocument/2006/relationships/slide" Target="../slides/slide104.xml"/><Relationship Id="rId319" Type="http://schemas.openxmlformats.org/officeDocument/2006/relationships/slide" Target="../slides/slide77.xml"/><Relationship Id="rId37" Type="http://schemas.openxmlformats.org/officeDocument/2006/relationships/slide" Target="../slides/slide134.xml"/><Relationship Id="rId58" Type="http://schemas.openxmlformats.org/officeDocument/2006/relationships/slide" Target="../slides/slide155.xml"/><Relationship Id="rId79" Type="http://schemas.openxmlformats.org/officeDocument/2006/relationships/slide" Target="../slides/slide208.xml"/><Relationship Id="rId102" Type="http://schemas.openxmlformats.org/officeDocument/2006/relationships/slide" Target="../slides/slide232.xml"/><Relationship Id="rId123" Type="http://schemas.openxmlformats.org/officeDocument/2006/relationships/slide" Target="../slides/slide253.xml"/><Relationship Id="rId144" Type="http://schemas.openxmlformats.org/officeDocument/2006/relationships/slide" Target="../slides/slide275.xml"/><Relationship Id="rId330" Type="http://schemas.openxmlformats.org/officeDocument/2006/relationships/slide" Target="../slides/slide88.xml"/><Relationship Id="rId90" Type="http://schemas.openxmlformats.org/officeDocument/2006/relationships/slide" Target="../slides/slide219.xml"/><Relationship Id="rId165" Type="http://schemas.openxmlformats.org/officeDocument/2006/relationships/slide" Target="../slides/slide297.xml"/><Relationship Id="rId186" Type="http://schemas.openxmlformats.org/officeDocument/2006/relationships/slide" Target="../slides/slide319.xml"/><Relationship Id="rId351" Type="http://schemas.openxmlformats.org/officeDocument/2006/relationships/slide" Target="../slides/slide49.xml"/><Relationship Id="rId372" Type="http://schemas.openxmlformats.org/officeDocument/2006/relationships/slide" Target="../slides/slide160.xml"/><Relationship Id="rId211" Type="http://schemas.openxmlformats.org/officeDocument/2006/relationships/slide" Target="../slides/slide344.xml"/><Relationship Id="rId232" Type="http://schemas.openxmlformats.org/officeDocument/2006/relationships/slide" Target="../slides/slide363.xml"/><Relationship Id="rId253" Type="http://schemas.openxmlformats.org/officeDocument/2006/relationships/slide" Target="../slides/slide11.xml"/><Relationship Id="rId274" Type="http://schemas.openxmlformats.org/officeDocument/2006/relationships/slide" Target="../slides/slide32.xml"/><Relationship Id="rId295" Type="http://schemas.openxmlformats.org/officeDocument/2006/relationships/slide" Target="../slides/slide115.xml"/><Relationship Id="rId309" Type="http://schemas.openxmlformats.org/officeDocument/2006/relationships/slide" Target="../slides/slide67.xml"/><Relationship Id="rId27" Type="http://schemas.openxmlformats.org/officeDocument/2006/relationships/slide" Target="../slides/slide187.xml"/><Relationship Id="rId48" Type="http://schemas.openxmlformats.org/officeDocument/2006/relationships/slide" Target="../slides/slide145.xml"/><Relationship Id="rId69" Type="http://schemas.openxmlformats.org/officeDocument/2006/relationships/slide" Target="../slides/slide198.xml"/><Relationship Id="rId113" Type="http://schemas.openxmlformats.org/officeDocument/2006/relationships/slide" Target="../slides/slide243.xml"/><Relationship Id="rId134" Type="http://schemas.openxmlformats.org/officeDocument/2006/relationships/slide" Target="../slides/slide265.xml"/><Relationship Id="rId320" Type="http://schemas.openxmlformats.org/officeDocument/2006/relationships/slide" Target="../slides/slide78.xml"/><Relationship Id="rId80" Type="http://schemas.openxmlformats.org/officeDocument/2006/relationships/slide" Target="../slides/slide209.xml"/><Relationship Id="rId155" Type="http://schemas.openxmlformats.org/officeDocument/2006/relationships/slide" Target="../slides/slide287.xml"/><Relationship Id="rId176" Type="http://schemas.openxmlformats.org/officeDocument/2006/relationships/slide" Target="../slides/slide308.xml"/><Relationship Id="rId197" Type="http://schemas.openxmlformats.org/officeDocument/2006/relationships/slide" Target="../slides/slide330.xml"/><Relationship Id="rId341" Type="http://schemas.openxmlformats.org/officeDocument/2006/relationships/slide" Target="../slides/slide39.xml"/><Relationship Id="rId362" Type="http://schemas.openxmlformats.org/officeDocument/2006/relationships/slide" Target="../slides/slide60.xml"/><Relationship Id="rId201" Type="http://schemas.openxmlformats.org/officeDocument/2006/relationships/slide" Target="../slides/slide334.xml"/><Relationship Id="rId222" Type="http://schemas.openxmlformats.org/officeDocument/2006/relationships/slide" Target="../slides/slide352.xml"/><Relationship Id="rId243" Type="http://schemas.openxmlformats.org/officeDocument/2006/relationships/slide" Target="../slides/slide376.xml"/><Relationship Id="rId264" Type="http://schemas.openxmlformats.org/officeDocument/2006/relationships/slide" Target="../slides/slide22.xml"/><Relationship Id="rId285" Type="http://schemas.openxmlformats.org/officeDocument/2006/relationships/slide" Target="../slides/slide105.xml"/><Relationship Id="rId17" Type="http://schemas.openxmlformats.org/officeDocument/2006/relationships/slide" Target="../slides/slide176.xml"/><Relationship Id="rId38" Type="http://schemas.openxmlformats.org/officeDocument/2006/relationships/slide" Target="../slides/slide135.xml"/><Relationship Id="rId59" Type="http://schemas.openxmlformats.org/officeDocument/2006/relationships/slide" Target="../slides/slide156.xml"/><Relationship Id="rId103" Type="http://schemas.openxmlformats.org/officeDocument/2006/relationships/slide" Target="../slides/slide233.xml"/><Relationship Id="rId124" Type="http://schemas.openxmlformats.org/officeDocument/2006/relationships/slide" Target="../slides/slide254.xml"/><Relationship Id="rId310" Type="http://schemas.openxmlformats.org/officeDocument/2006/relationships/slide" Target="../slides/slide68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276.xml"/><Relationship Id="rId166" Type="http://schemas.openxmlformats.org/officeDocument/2006/relationships/slide" Target="../slides/slide298.xml"/><Relationship Id="rId187" Type="http://schemas.openxmlformats.org/officeDocument/2006/relationships/slide" Target="../slides/slide320.xml"/><Relationship Id="rId331" Type="http://schemas.openxmlformats.org/officeDocument/2006/relationships/slide" Target="../slides/slide89.xml"/><Relationship Id="rId352" Type="http://schemas.openxmlformats.org/officeDocument/2006/relationships/slide" Target="../slides/slide50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345.xml"/><Relationship Id="rId233" Type="http://schemas.openxmlformats.org/officeDocument/2006/relationships/slide" Target="../slides/slide365.xml"/><Relationship Id="rId254" Type="http://schemas.openxmlformats.org/officeDocument/2006/relationships/slide" Target="../slides/slide12.xml"/><Relationship Id="rId28" Type="http://schemas.openxmlformats.org/officeDocument/2006/relationships/slide" Target="../slides/slide188.xml"/><Relationship Id="rId49" Type="http://schemas.openxmlformats.org/officeDocument/2006/relationships/slide" Target="../slides/slide146.xml"/><Relationship Id="rId114" Type="http://schemas.openxmlformats.org/officeDocument/2006/relationships/slide" Target="../slides/slide244.xml"/><Relationship Id="rId275" Type="http://schemas.openxmlformats.org/officeDocument/2006/relationships/slide" Target="../slides/slide33.xml"/><Relationship Id="rId296" Type="http://schemas.openxmlformats.org/officeDocument/2006/relationships/slide" Target="../slides/slide116.xml"/><Relationship Id="rId300" Type="http://schemas.openxmlformats.org/officeDocument/2006/relationships/slide" Target="../slides/slide120.xml"/><Relationship Id="rId60" Type="http://schemas.openxmlformats.org/officeDocument/2006/relationships/slide" Target="../slides/slide157.xml"/><Relationship Id="rId81" Type="http://schemas.openxmlformats.org/officeDocument/2006/relationships/slide" Target="../slides/slide210.xml"/><Relationship Id="rId135" Type="http://schemas.openxmlformats.org/officeDocument/2006/relationships/slide" Target="../slides/slide266.xml"/><Relationship Id="rId156" Type="http://schemas.openxmlformats.org/officeDocument/2006/relationships/slide" Target="../slides/slide288.xml"/><Relationship Id="rId177" Type="http://schemas.openxmlformats.org/officeDocument/2006/relationships/slide" Target="../slides/slide309.xml"/><Relationship Id="rId198" Type="http://schemas.openxmlformats.org/officeDocument/2006/relationships/slide" Target="../slides/slide331.xml"/><Relationship Id="rId321" Type="http://schemas.openxmlformats.org/officeDocument/2006/relationships/slide" Target="../slides/slide79.xml"/><Relationship Id="rId342" Type="http://schemas.openxmlformats.org/officeDocument/2006/relationships/slide" Target="../slides/slide40.xml"/><Relationship Id="rId363" Type="http://schemas.openxmlformats.org/officeDocument/2006/relationships/slide" Target="../slides/slide61.xml"/><Relationship Id="rId202" Type="http://schemas.openxmlformats.org/officeDocument/2006/relationships/slide" Target="../slides/slide335.xml"/><Relationship Id="rId223" Type="http://schemas.openxmlformats.org/officeDocument/2006/relationships/slide" Target="../slides/slide353.xml"/><Relationship Id="rId244" Type="http://schemas.openxmlformats.org/officeDocument/2006/relationships/slide" Target="../slides/slide377.xml"/><Relationship Id="rId18" Type="http://schemas.openxmlformats.org/officeDocument/2006/relationships/slide" Target="../slides/slide177.xml"/><Relationship Id="rId39" Type="http://schemas.openxmlformats.org/officeDocument/2006/relationships/slide" Target="../slides/slide136.xml"/><Relationship Id="rId265" Type="http://schemas.openxmlformats.org/officeDocument/2006/relationships/slide" Target="../slides/slide23.xml"/><Relationship Id="rId286" Type="http://schemas.openxmlformats.org/officeDocument/2006/relationships/slide" Target="../slides/slide106.xml"/><Relationship Id="rId50" Type="http://schemas.openxmlformats.org/officeDocument/2006/relationships/slide" Target="../slides/slide147.xml"/><Relationship Id="rId104" Type="http://schemas.openxmlformats.org/officeDocument/2006/relationships/slide" Target="../slides/slide234.xml"/><Relationship Id="rId125" Type="http://schemas.openxmlformats.org/officeDocument/2006/relationships/slide" Target="../slides/slide256.xml"/><Relationship Id="rId146" Type="http://schemas.openxmlformats.org/officeDocument/2006/relationships/slide" Target="../slides/slide277.xml"/><Relationship Id="rId167" Type="http://schemas.openxmlformats.org/officeDocument/2006/relationships/slide" Target="../slides/slide299.xml"/><Relationship Id="rId188" Type="http://schemas.openxmlformats.org/officeDocument/2006/relationships/slide" Target="../slides/slide321.xml"/><Relationship Id="rId311" Type="http://schemas.openxmlformats.org/officeDocument/2006/relationships/slide" Target="../slides/slide69.xml"/><Relationship Id="rId332" Type="http://schemas.openxmlformats.org/officeDocument/2006/relationships/slide" Target="../slides/slide90.xml"/><Relationship Id="rId353" Type="http://schemas.openxmlformats.org/officeDocument/2006/relationships/slide" Target="../slides/slide51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346.xml"/><Relationship Id="rId234" Type="http://schemas.openxmlformats.org/officeDocument/2006/relationships/slide" Target="../slides/slide366.xml"/><Relationship Id="rId2" Type="http://schemas.openxmlformats.org/officeDocument/2006/relationships/slide" Target="../slides/slide161.xml"/><Relationship Id="rId29" Type="http://schemas.openxmlformats.org/officeDocument/2006/relationships/slide" Target="../slides/slide189.xml"/><Relationship Id="rId255" Type="http://schemas.openxmlformats.org/officeDocument/2006/relationships/slide" Target="../slides/slide13.xml"/><Relationship Id="rId276" Type="http://schemas.openxmlformats.org/officeDocument/2006/relationships/slide" Target="../slides/slide34.xml"/><Relationship Id="rId297" Type="http://schemas.openxmlformats.org/officeDocument/2006/relationships/slide" Target="../slides/slide117.xml"/><Relationship Id="rId40" Type="http://schemas.openxmlformats.org/officeDocument/2006/relationships/slide" Target="../slides/slide137.xml"/><Relationship Id="rId115" Type="http://schemas.openxmlformats.org/officeDocument/2006/relationships/slide" Target="../slides/slide245.xml"/><Relationship Id="rId136" Type="http://schemas.openxmlformats.org/officeDocument/2006/relationships/slide" Target="../slides/slide267.xml"/><Relationship Id="rId157" Type="http://schemas.openxmlformats.org/officeDocument/2006/relationships/slide" Target="../slides/slide289.xml"/><Relationship Id="rId178" Type="http://schemas.openxmlformats.org/officeDocument/2006/relationships/slide" Target="../slides/slide310.xml"/><Relationship Id="rId301" Type="http://schemas.openxmlformats.org/officeDocument/2006/relationships/slide" Target="../slides/slide121.xml"/><Relationship Id="rId322" Type="http://schemas.openxmlformats.org/officeDocument/2006/relationships/slide" Target="../slides/slide80.xml"/><Relationship Id="rId343" Type="http://schemas.openxmlformats.org/officeDocument/2006/relationships/slide" Target="../slides/slide41.xml"/><Relationship Id="rId364" Type="http://schemas.openxmlformats.org/officeDocument/2006/relationships/slide" Target="../slides/slide62.xml"/><Relationship Id="rId61" Type="http://schemas.openxmlformats.org/officeDocument/2006/relationships/slide" Target="../slides/slide158.xml"/><Relationship Id="rId82" Type="http://schemas.openxmlformats.org/officeDocument/2006/relationships/slide" Target="../slides/slide211.xml"/><Relationship Id="rId199" Type="http://schemas.openxmlformats.org/officeDocument/2006/relationships/slide" Target="../slides/slide332.xml"/><Relationship Id="rId203" Type="http://schemas.openxmlformats.org/officeDocument/2006/relationships/slide" Target="../slides/slide336.xml"/><Relationship Id="rId19" Type="http://schemas.openxmlformats.org/officeDocument/2006/relationships/slide" Target="../slides/slide178.xml"/><Relationship Id="rId224" Type="http://schemas.openxmlformats.org/officeDocument/2006/relationships/slide" Target="../slides/slide354.xml"/><Relationship Id="rId245" Type="http://schemas.openxmlformats.org/officeDocument/2006/relationships/slide" Target="../slides/slide379.xml"/><Relationship Id="rId266" Type="http://schemas.openxmlformats.org/officeDocument/2006/relationships/slide" Target="../slides/slide24.xml"/><Relationship Id="rId287" Type="http://schemas.openxmlformats.org/officeDocument/2006/relationships/slide" Target="../slides/slide107.xml"/><Relationship Id="rId30" Type="http://schemas.openxmlformats.org/officeDocument/2006/relationships/slide" Target="../slides/slide182.xml"/><Relationship Id="rId105" Type="http://schemas.openxmlformats.org/officeDocument/2006/relationships/slide" Target="../slides/slide235.xml"/><Relationship Id="rId126" Type="http://schemas.openxmlformats.org/officeDocument/2006/relationships/slide" Target="../slides/slide257.xml"/><Relationship Id="rId147" Type="http://schemas.openxmlformats.org/officeDocument/2006/relationships/slide" Target="../slides/slide278.xml"/><Relationship Id="rId168" Type="http://schemas.openxmlformats.org/officeDocument/2006/relationships/slide" Target="../slides/slide300.xml"/><Relationship Id="rId312" Type="http://schemas.openxmlformats.org/officeDocument/2006/relationships/slide" Target="../slides/slide70.xml"/><Relationship Id="rId333" Type="http://schemas.openxmlformats.org/officeDocument/2006/relationships/slide" Target="../slides/slide91.xml"/><Relationship Id="rId354" Type="http://schemas.openxmlformats.org/officeDocument/2006/relationships/slide" Target="../slides/slide52.xml"/><Relationship Id="rId51" Type="http://schemas.openxmlformats.org/officeDocument/2006/relationships/slide" Target="../slides/slide148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322.xml"/><Relationship Id="rId375" Type="http://schemas.openxmlformats.org/officeDocument/2006/relationships/slide" Target="../slides/slide255.xml"/><Relationship Id="rId3" Type="http://schemas.openxmlformats.org/officeDocument/2006/relationships/slide" Target="../slides/slide162.xml"/><Relationship Id="rId214" Type="http://schemas.openxmlformats.org/officeDocument/2006/relationships/slide" Target="../slides/slide347.xml"/><Relationship Id="rId235" Type="http://schemas.openxmlformats.org/officeDocument/2006/relationships/slide" Target="../slides/slide367.xml"/><Relationship Id="rId256" Type="http://schemas.openxmlformats.org/officeDocument/2006/relationships/slide" Target="../slides/slide14.xml"/><Relationship Id="rId277" Type="http://schemas.openxmlformats.org/officeDocument/2006/relationships/slide" Target="../slides/slide35.xml"/><Relationship Id="rId298" Type="http://schemas.openxmlformats.org/officeDocument/2006/relationships/slide" Target="../slides/slide118.xml"/><Relationship Id="rId116" Type="http://schemas.openxmlformats.org/officeDocument/2006/relationships/slide" Target="../slides/slide246.xml"/><Relationship Id="rId137" Type="http://schemas.openxmlformats.org/officeDocument/2006/relationships/slide" Target="../slides/slide268.xml"/><Relationship Id="rId158" Type="http://schemas.openxmlformats.org/officeDocument/2006/relationships/slide" Target="../slides/slide290.xml"/><Relationship Id="rId302" Type="http://schemas.openxmlformats.org/officeDocument/2006/relationships/slide" Target="../slides/slide122.xml"/><Relationship Id="rId323" Type="http://schemas.openxmlformats.org/officeDocument/2006/relationships/slide" Target="../slides/slide81.xml"/><Relationship Id="rId344" Type="http://schemas.openxmlformats.org/officeDocument/2006/relationships/slide" Target="../slides/slide42.xml"/><Relationship Id="rId20" Type="http://schemas.openxmlformats.org/officeDocument/2006/relationships/slide" Target="../slides/slide179.xml"/><Relationship Id="rId41" Type="http://schemas.openxmlformats.org/officeDocument/2006/relationships/slide" Target="../slides/slide138.xml"/><Relationship Id="rId62" Type="http://schemas.openxmlformats.org/officeDocument/2006/relationships/slide" Target="../slides/slide159.xml"/><Relationship Id="rId83" Type="http://schemas.openxmlformats.org/officeDocument/2006/relationships/slide" Target="../slides/slide212.xml"/><Relationship Id="rId179" Type="http://schemas.openxmlformats.org/officeDocument/2006/relationships/slide" Target="../slides/slide311.xml"/><Relationship Id="rId365" Type="http://schemas.openxmlformats.org/officeDocument/2006/relationships/slide" Target="../slides/slide63.xml"/><Relationship Id="rId190" Type="http://schemas.openxmlformats.org/officeDocument/2006/relationships/slide" Target="../slides/slide323.xml"/><Relationship Id="rId204" Type="http://schemas.openxmlformats.org/officeDocument/2006/relationships/slide" Target="../slides/slide337.xml"/><Relationship Id="rId225" Type="http://schemas.openxmlformats.org/officeDocument/2006/relationships/slide" Target="../slides/slide355.xml"/><Relationship Id="rId246" Type="http://schemas.openxmlformats.org/officeDocument/2006/relationships/slide" Target="../slides/slide380.xml"/><Relationship Id="rId267" Type="http://schemas.openxmlformats.org/officeDocument/2006/relationships/slide" Target="../slides/slide25.xml"/><Relationship Id="rId288" Type="http://schemas.openxmlformats.org/officeDocument/2006/relationships/slide" Target="../slides/slide108.xml"/><Relationship Id="rId106" Type="http://schemas.openxmlformats.org/officeDocument/2006/relationships/slide" Target="../slides/slide236.xml"/><Relationship Id="rId127" Type="http://schemas.openxmlformats.org/officeDocument/2006/relationships/slide" Target="../slides/slide258.xml"/><Relationship Id="rId313" Type="http://schemas.openxmlformats.org/officeDocument/2006/relationships/slide" Target="../slides/slide71.xml"/><Relationship Id="rId10" Type="http://schemas.openxmlformats.org/officeDocument/2006/relationships/slide" Target="../slides/slide169.xml"/><Relationship Id="rId31" Type="http://schemas.openxmlformats.org/officeDocument/2006/relationships/slide" Target="../slides/slide190.xml"/><Relationship Id="rId52" Type="http://schemas.openxmlformats.org/officeDocument/2006/relationships/slide" Target="../slides/slide149.xml"/><Relationship Id="rId73" Type="http://schemas.openxmlformats.org/officeDocument/2006/relationships/slide" Target="../slides/slide202.xml"/><Relationship Id="rId94" Type="http://schemas.openxmlformats.org/officeDocument/2006/relationships/slide" Target="../slides/slide224.xml"/><Relationship Id="rId148" Type="http://schemas.openxmlformats.org/officeDocument/2006/relationships/slide" Target="../slides/slide279.xml"/><Relationship Id="rId169" Type="http://schemas.openxmlformats.org/officeDocument/2006/relationships/slide" Target="../slides/slide301.xml"/><Relationship Id="rId334" Type="http://schemas.openxmlformats.org/officeDocument/2006/relationships/slide" Target="../slides/slide92.xml"/><Relationship Id="rId355" Type="http://schemas.openxmlformats.org/officeDocument/2006/relationships/slide" Target="../slides/slide53.xml"/><Relationship Id="rId376" Type="http://schemas.openxmlformats.org/officeDocument/2006/relationships/slide" Target="../slides/slide286.xml"/><Relationship Id="rId4" Type="http://schemas.openxmlformats.org/officeDocument/2006/relationships/slide" Target="../slides/slide163.xml"/><Relationship Id="rId180" Type="http://schemas.openxmlformats.org/officeDocument/2006/relationships/slide" Target="../slides/slide312.xml"/><Relationship Id="rId215" Type="http://schemas.openxmlformats.org/officeDocument/2006/relationships/slide" Target="../slides/slide348.xml"/><Relationship Id="rId236" Type="http://schemas.openxmlformats.org/officeDocument/2006/relationships/slide" Target="../slides/slide368.xml"/><Relationship Id="rId257" Type="http://schemas.openxmlformats.org/officeDocument/2006/relationships/slide" Target="../slides/slide15.xml"/><Relationship Id="rId278" Type="http://schemas.openxmlformats.org/officeDocument/2006/relationships/slide" Target="../slides/slide98.xml"/><Relationship Id="rId303" Type="http://schemas.openxmlformats.org/officeDocument/2006/relationships/slide" Target="../slides/slide123.xml"/><Relationship Id="rId42" Type="http://schemas.openxmlformats.org/officeDocument/2006/relationships/slide" Target="../slides/slide139.xml"/><Relationship Id="rId84" Type="http://schemas.openxmlformats.org/officeDocument/2006/relationships/slide" Target="../slides/slide213.xml"/><Relationship Id="rId138" Type="http://schemas.openxmlformats.org/officeDocument/2006/relationships/slide" Target="../slides/slide269.xml"/><Relationship Id="rId345" Type="http://schemas.openxmlformats.org/officeDocument/2006/relationships/slide" Target="../slides/slide43.xml"/><Relationship Id="rId191" Type="http://schemas.openxmlformats.org/officeDocument/2006/relationships/slide" Target="../slides/slide324.xml"/><Relationship Id="rId205" Type="http://schemas.openxmlformats.org/officeDocument/2006/relationships/slide" Target="../slides/slide338.xml"/><Relationship Id="rId247" Type="http://schemas.openxmlformats.org/officeDocument/2006/relationships/slide" Target="../slides/slide5.xml"/><Relationship Id="rId107" Type="http://schemas.openxmlformats.org/officeDocument/2006/relationships/slide" Target="../slides/slide237.xml"/><Relationship Id="rId289" Type="http://schemas.openxmlformats.org/officeDocument/2006/relationships/slide" Target="../slides/slide109.xml"/><Relationship Id="rId11" Type="http://schemas.openxmlformats.org/officeDocument/2006/relationships/slide" Target="../slides/slide170.xml"/><Relationship Id="rId53" Type="http://schemas.openxmlformats.org/officeDocument/2006/relationships/slide" Target="../slides/slide150.xml"/><Relationship Id="rId149" Type="http://schemas.openxmlformats.org/officeDocument/2006/relationships/slide" Target="../slides/slide280.xml"/><Relationship Id="rId314" Type="http://schemas.openxmlformats.org/officeDocument/2006/relationships/slide" Target="../slides/slide72.xml"/><Relationship Id="rId356" Type="http://schemas.openxmlformats.org/officeDocument/2006/relationships/slide" Target="../slides/slide54.xml"/><Relationship Id="rId95" Type="http://schemas.openxmlformats.org/officeDocument/2006/relationships/slide" Target="../slides/slide225.xml"/><Relationship Id="rId160" Type="http://schemas.openxmlformats.org/officeDocument/2006/relationships/slide" Target="../slides/slide292.xml"/><Relationship Id="rId216" Type="http://schemas.openxmlformats.org/officeDocument/2006/relationships/slide" Target="../slides/slide350.xml"/><Relationship Id="rId258" Type="http://schemas.openxmlformats.org/officeDocument/2006/relationships/slide" Target="../slides/slide16.xml"/><Relationship Id="rId22" Type="http://schemas.openxmlformats.org/officeDocument/2006/relationships/slide" Target="../slides/slide181.xml"/><Relationship Id="rId64" Type="http://schemas.openxmlformats.org/officeDocument/2006/relationships/slide" Target="../slides/slide193.xml"/><Relationship Id="rId118" Type="http://schemas.openxmlformats.org/officeDocument/2006/relationships/slide" Target="../slides/slide248.xml"/><Relationship Id="rId325" Type="http://schemas.openxmlformats.org/officeDocument/2006/relationships/slide" Target="../slides/slide83.xml"/><Relationship Id="rId367" Type="http://schemas.openxmlformats.org/officeDocument/2006/relationships/slide" Target="../slides/slide4.xml"/><Relationship Id="rId171" Type="http://schemas.openxmlformats.org/officeDocument/2006/relationships/slide" Target="../slides/slide303.xml"/><Relationship Id="rId227" Type="http://schemas.openxmlformats.org/officeDocument/2006/relationships/slide" Target="../slides/slide358.xml"/><Relationship Id="rId269" Type="http://schemas.openxmlformats.org/officeDocument/2006/relationships/slide" Target="../slides/slide27.xml"/><Relationship Id="rId33" Type="http://schemas.openxmlformats.org/officeDocument/2006/relationships/slide" Target="../slides/slide130.xml"/><Relationship Id="rId129" Type="http://schemas.openxmlformats.org/officeDocument/2006/relationships/slide" Target="../slides/slide260.xml"/><Relationship Id="rId280" Type="http://schemas.openxmlformats.org/officeDocument/2006/relationships/slide" Target="../slides/slide100.xml"/><Relationship Id="rId336" Type="http://schemas.openxmlformats.org/officeDocument/2006/relationships/slide" Target="../slides/slide94.xml"/><Relationship Id="rId75" Type="http://schemas.openxmlformats.org/officeDocument/2006/relationships/slide" Target="../slides/slide204.xml"/><Relationship Id="rId140" Type="http://schemas.openxmlformats.org/officeDocument/2006/relationships/slide" Target="../slides/slide271.xml"/><Relationship Id="rId182" Type="http://schemas.openxmlformats.org/officeDocument/2006/relationships/slide" Target="../slides/slide314.xml"/><Relationship Id="rId378" Type="http://schemas.openxmlformats.org/officeDocument/2006/relationships/slide" Target="../slides/slide349.xml"/><Relationship Id="rId6" Type="http://schemas.openxmlformats.org/officeDocument/2006/relationships/slide" Target="../slides/slide165.xml"/><Relationship Id="rId238" Type="http://schemas.openxmlformats.org/officeDocument/2006/relationships/slide" Target="../slides/slide370.xml"/><Relationship Id="rId291" Type="http://schemas.openxmlformats.org/officeDocument/2006/relationships/slide" Target="../slides/slide111.xml"/><Relationship Id="rId305" Type="http://schemas.openxmlformats.org/officeDocument/2006/relationships/slide" Target="../slides/slide125.xml"/><Relationship Id="rId347" Type="http://schemas.openxmlformats.org/officeDocument/2006/relationships/slide" Target="../slides/slide45.xml"/><Relationship Id="rId44" Type="http://schemas.openxmlformats.org/officeDocument/2006/relationships/slide" Target="../slides/slide141.xml"/><Relationship Id="rId86" Type="http://schemas.openxmlformats.org/officeDocument/2006/relationships/slide" Target="../slides/slide215.xml"/><Relationship Id="rId151" Type="http://schemas.openxmlformats.org/officeDocument/2006/relationships/slide" Target="../slides/slide282.xml"/><Relationship Id="rId193" Type="http://schemas.openxmlformats.org/officeDocument/2006/relationships/slide" Target="../slides/slide326.xml"/><Relationship Id="rId207" Type="http://schemas.openxmlformats.org/officeDocument/2006/relationships/slide" Target="../slides/slide340.xml"/><Relationship Id="rId249" Type="http://schemas.openxmlformats.org/officeDocument/2006/relationships/slide" Target="../slides/slide7.xml"/><Relationship Id="rId13" Type="http://schemas.openxmlformats.org/officeDocument/2006/relationships/slide" Target="../slides/slide172.xml"/><Relationship Id="rId109" Type="http://schemas.openxmlformats.org/officeDocument/2006/relationships/slide" Target="../slides/slide239.xml"/><Relationship Id="rId260" Type="http://schemas.openxmlformats.org/officeDocument/2006/relationships/slide" Target="../slides/slide18.xml"/><Relationship Id="rId316" Type="http://schemas.openxmlformats.org/officeDocument/2006/relationships/slide" Target="../slides/slide74.xml"/><Relationship Id="rId55" Type="http://schemas.openxmlformats.org/officeDocument/2006/relationships/slide" Target="../slides/slide152.xml"/><Relationship Id="rId97" Type="http://schemas.openxmlformats.org/officeDocument/2006/relationships/slide" Target="../slides/slide227.xml"/><Relationship Id="rId120" Type="http://schemas.openxmlformats.org/officeDocument/2006/relationships/slide" Target="../slides/slide250.xml"/><Relationship Id="rId358" Type="http://schemas.openxmlformats.org/officeDocument/2006/relationships/slide" Target="../slides/slide56.xml"/><Relationship Id="rId162" Type="http://schemas.openxmlformats.org/officeDocument/2006/relationships/slide" Target="../slides/slide294.xml"/><Relationship Id="rId218" Type="http://schemas.openxmlformats.org/officeDocument/2006/relationships/slide" Target="../slides/slide364.xml"/><Relationship Id="rId271" Type="http://schemas.openxmlformats.org/officeDocument/2006/relationships/slide" Target="../slides/slide29.xml"/><Relationship Id="rId24" Type="http://schemas.openxmlformats.org/officeDocument/2006/relationships/slide" Target="../slides/slide184.xml"/><Relationship Id="rId66" Type="http://schemas.openxmlformats.org/officeDocument/2006/relationships/slide" Target="../slides/slide195.xml"/><Relationship Id="rId131" Type="http://schemas.openxmlformats.org/officeDocument/2006/relationships/slide" Target="../slides/slide262.xml"/><Relationship Id="rId327" Type="http://schemas.openxmlformats.org/officeDocument/2006/relationships/slide" Target="../slides/slide85.xml"/><Relationship Id="rId369" Type="http://schemas.openxmlformats.org/officeDocument/2006/relationships/slide" Target="../slides/slide65.xml"/><Relationship Id="rId173" Type="http://schemas.openxmlformats.org/officeDocument/2006/relationships/slide" Target="../slides/slide305.xml"/><Relationship Id="rId229" Type="http://schemas.openxmlformats.org/officeDocument/2006/relationships/slide" Target="../slides/slide360.xml"/><Relationship Id="rId240" Type="http://schemas.openxmlformats.org/officeDocument/2006/relationships/slide" Target="../slides/slide373.xml"/><Relationship Id="rId35" Type="http://schemas.openxmlformats.org/officeDocument/2006/relationships/slide" Target="../slides/slide132.xml"/><Relationship Id="rId77" Type="http://schemas.openxmlformats.org/officeDocument/2006/relationships/slide" Target="../slides/slide206.xml"/><Relationship Id="rId100" Type="http://schemas.openxmlformats.org/officeDocument/2006/relationships/slide" Target="../slides/slide230.xml"/><Relationship Id="rId282" Type="http://schemas.openxmlformats.org/officeDocument/2006/relationships/slide" Target="../slides/slide102.xml"/><Relationship Id="rId338" Type="http://schemas.openxmlformats.org/officeDocument/2006/relationships/slide" Target="../slides/slide96.xml"/><Relationship Id="rId8" Type="http://schemas.openxmlformats.org/officeDocument/2006/relationships/slide" Target="../slides/slide167.xml"/><Relationship Id="rId142" Type="http://schemas.openxmlformats.org/officeDocument/2006/relationships/slide" Target="../slides/slide273.xml"/><Relationship Id="rId184" Type="http://schemas.openxmlformats.org/officeDocument/2006/relationships/slide" Target="../slides/slide316.xml"/><Relationship Id="rId251" Type="http://schemas.openxmlformats.org/officeDocument/2006/relationships/slide" Target="../slides/slide9.xml"/><Relationship Id="rId46" Type="http://schemas.openxmlformats.org/officeDocument/2006/relationships/slide" Target="../slides/slide143.xml"/><Relationship Id="rId293" Type="http://schemas.openxmlformats.org/officeDocument/2006/relationships/slide" Target="../slides/slide113.xml"/><Relationship Id="rId307" Type="http://schemas.openxmlformats.org/officeDocument/2006/relationships/slide" Target="../slides/slide127.xml"/><Relationship Id="rId349" Type="http://schemas.openxmlformats.org/officeDocument/2006/relationships/slide" Target="../slides/slide47.xml"/><Relationship Id="rId88" Type="http://schemas.openxmlformats.org/officeDocument/2006/relationships/slide" Target="../slides/slide217.xml"/><Relationship Id="rId111" Type="http://schemas.openxmlformats.org/officeDocument/2006/relationships/slide" Target="../slides/slide241.xml"/><Relationship Id="rId153" Type="http://schemas.openxmlformats.org/officeDocument/2006/relationships/slide" Target="../slides/slide284.xml"/><Relationship Id="rId195" Type="http://schemas.openxmlformats.org/officeDocument/2006/relationships/slide" Target="../slides/slide328.xml"/><Relationship Id="rId209" Type="http://schemas.openxmlformats.org/officeDocument/2006/relationships/slide" Target="../slides/slide342.xml"/><Relationship Id="rId360" Type="http://schemas.openxmlformats.org/officeDocument/2006/relationships/slide" Target="../slides/slide58.xml"/><Relationship Id="rId220" Type="http://schemas.openxmlformats.org/officeDocument/2006/relationships/slide" Target="../slides/slide378.xml"/><Relationship Id="rId15" Type="http://schemas.openxmlformats.org/officeDocument/2006/relationships/slide" Target="../slides/slide174.xml"/><Relationship Id="rId57" Type="http://schemas.openxmlformats.org/officeDocument/2006/relationships/slide" Target="../slides/slide154.xml"/><Relationship Id="rId262" Type="http://schemas.openxmlformats.org/officeDocument/2006/relationships/slide" Target="../slides/slide20.xml"/><Relationship Id="rId318" Type="http://schemas.openxmlformats.org/officeDocument/2006/relationships/slide" Target="../slides/slide76.xml"/><Relationship Id="rId99" Type="http://schemas.openxmlformats.org/officeDocument/2006/relationships/slide" Target="../slides/slide229.xml"/><Relationship Id="rId122" Type="http://schemas.openxmlformats.org/officeDocument/2006/relationships/slide" Target="../slides/slide252.xml"/><Relationship Id="rId164" Type="http://schemas.openxmlformats.org/officeDocument/2006/relationships/slide" Target="../slides/slide296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255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255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255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255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3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6.xml"/><Relationship Id="rId47" Type="http://schemas.openxmlformats.org/officeDocument/2006/relationships/slide" Target="../slides/slide190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255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8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7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2.xml"/><Relationship Id="rId20" Type="http://schemas.openxmlformats.org/officeDocument/2006/relationships/slide" Target="../slides/slide163.xml"/><Relationship Id="rId41" Type="http://schemas.openxmlformats.org/officeDocument/2006/relationships/slide" Target="../slides/slide185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3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6.xml"/><Relationship Id="rId47" Type="http://schemas.openxmlformats.org/officeDocument/2006/relationships/slide" Target="../slides/slide190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255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8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7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2.xml"/><Relationship Id="rId20" Type="http://schemas.openxmlformats.org/officeDocument/2006/relationships/slide" Target="../slides/slide163.xml"/><Relationship Id="rId41" Type="http://schemas.openxmlformats.org/officeDocument/2006/relationships/slide" Target="../slides/slide185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255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255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255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255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255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255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255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255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255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255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350.xml"/><Relationship Id="rId26" Type="http://schemas.openxmlformats.org/officeDocument/2006/relationships/slide" Target="../slides/slide354.xml"/><Relationship Id="rId39" Type="http://schemas.openxmlformats.org/officeDocument/2006/relationships/slide" Target="../slides/slide369.xml"/><Relationship Id="rId21" Type="http://schemas.openxmlformats.org/officeDocument/2006/relationships/slide" Target="../slides/slide371.xml"/><Relationship Id="rId34" Type="http://schemas.openxmlformats.org/officeDocument/2006/relationships/slide" Target="../slides/slide363.xml"/><Relationship Id="rId42" Type="http://schemas.openxmlformats.org/officeDocument/2006/relationships/slide" Target="../slides/slide373.xml"/><Relationship Id="rId47" Type="http://schemas.openxmlformats.org/officeDocument/2006/relationships/slide" Target="../slides/slide379.xml"/><Relationship Id="rId7" Type="http://schemas.openxmlformats.org/officeDocument/2006/relationships/slide" Target="../slides/slide160.xml"/><Relationship Id="rId2" Type="http://schemas.openxmlformats.org/officeDocument/2006/relationships/slide" Target="../slides/slide65.xml"/><Relationship Id="rId16" Type="http://schemas.openxmlformats.org/officeDocument/2006/relationships/image" Target="../media/image1.png"/><Relationship Id="rId29" Type="http://schemas.openxmlformats.org/officeDocument/2006/relationships/slide" Target="../slides/slide35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352.xml"/><Relationship Id="rId32" Type="http://schemas.openxmlformats.org/officeDocument/2006/relationships/slide" Target="../slides/slide361.xml"/><Relationship Id="rId37" Type="http://schemas.openxmlformats.org/officeDocument/2006/relationships/slide" Target="../slides/slide367.xml"/><Relationship Id="rId40" Type="http://schemas.openxmlformats.org/officeDocument/2006/relationships/slide" Target="../slides/slide370.xml"/><Relationship Id="rId45" Type="http://schemas.openxmlformats.org/officeDocument/2006/relationships/slide" Target="../slides/slide376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351.xml"/><Relationship Id="rId28" Type="http://schemas.openxmlformats.org/officeDocument/2006/relationships/slide" Target="../slides/slide356.xml"/><Relationship Id="rId36" Type="http://schemas.openxmlformats.org/officeDocument/2006/relationships/slide" Target="../slides/slide366.xml"/><Relationship Id="rId10" Type="http://schemas.openxmlformats.org/officeDocument/2006/relationships/slide" Target="../slides/slide255.xml"/><Relationship Id="rId19" Type="http://schemas.openxmlformats.org/officeDocument/2006/relationships/slide" Target="../slides/slide357.xml"/><Relationship Id="rId31" Type="http://schemas.openxmlformats.org/officeDocument/2006/relationships/slide" Target="../slides/slide360.xml"/><Relationship Id="rId44" Type="http://schemas.openxmlformats.org/officeDocument/2006/relationships/slide" Target="../slides/slide375.xml"/><Relationship Id="rId4" Type="http://schemas.openxmlformats.org/officeDocument/2006/relationships/slide" Target="../slides/slide36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378.xml"/><Relationship Id="rId27" Type="http://schemas.openxmlformats.org/officeDocument/2006/relationships/slide" Target="../slides/slide355.xml"/><Relationship Id="rId30" Type="http://schemas.openxmlformats.org/officeDocument/2006/relationships/slide" Target="../slides/slide359.xml"/><Relationship Id="rId35" Type="http://schemas.openxmlformats.org/officeDocument/2006/relationships/slide" Target="../slides/slide365.xml"/><Relationship Id="rId43" Type="http://schemas.openxmlformats.org/officeDocument/2006/relationships/slide" Target="../slides/slide374.xml"/><Relationship Id="rId48" Type="http://schemas.openxmlformats.org/officeDocument/2006/relationships/slide" Target="../slides/slide380.xml"/><Relationship Id="rId8" Type="http://schemas.openxmlformats.org/officeDocument/2006/relationships/slide" Target="../slides/slide191.xml"/><Relationship Id="rId3" Type="http://schemas.openxmlformats.org/officeDocument/2006/relationships/slide" Target="../slides/slide4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353.xml"/><Relationship Id="rId33" Type="http://schemas.openxmlformats.org/officeDocument/2006/relationships/slide" Target="../slides/slide362.xml"/><Relationship Id="rId38" Type="http://schemas.openxmlformats.org/officeDocument/2006/relationships/slide" Target="../slides/slide368.xml"/><Relationship Id="rId46" Type="http://schemas.openxmlformats.org/officeDocument/2006/relationships/slide" Target="../slides/slide377.xml"/><Relationship Id="rId20" Type="http://schemas.openxmlformats.org/officeDocument/2006/relationships/slide" Target="../slides/slide364.xml"/><Relationship Id="rId41" Type="http://schemas.openxmlformats.org/officeDocument/2006/relationships/slide" Target="../slides/slide372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350.xml"/><Relationship Id="rId26" Type="http://schemas.openxmlformats.org/officeDocument/2006/relationships/slide" Target="../slides/slide354.xml"/><Relationship Id="rId39" Type="http://schemas.openxmlformats.org/officeDocument/2006/relationships/slide" Target="../slides/slide369.xml"/><Relationship Id="rId21" Type="http://schemas.openxmlformats.org/officeDocument/2006/relationships/slide" Target="../slides/slide371.xml"/><Relationship Id="rId34" Type="http://schemas.openxmlformats.org/officeDocument/2006/relationships/slide" Target="../slides/slide363.xml"/><Relationship Id="rId42" Type="http://schemas.openxmlformats.org/officeDocument/2006/relationships/slide" Target="../slides/slide373.xml"/><Relationship Id="rId47" Type="http://schemas.openxmlformats.org/officeDocument/2006/relationships/slide" Target="../slides/slide379.xml"/><Relationship Id="rId7" Type="http://schemas.openxmlformats.org/officeDocument/2006/relationships/slide" Target="../slides/slide160.xml"/><Relationship Id="rId2" Type="http://schemas.openxmlformats.org/officeDocument/2006/relationships/slide" Target="../slides/slide65.xml"/><Relationship Id="rId16" Type="http://schemas.openxmlformats.org/officeDocument/2006/relationships/image" Target="../media/image1.png"/><Relationship Id="rId29" Type="http://schemas.openxmlformats.org/officeDocument/2006/relationships/slide" Target="../slides/slide35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352.xml"/><Relationship Id="rId32" Type="http://schemas.openxmlformats.org/officeDocument/2006/relationships/slide" Target="../slides/slide361.xml"/><Relationship Id="rId37" Type="http://schemas.openxmlformats.org/officeDocument/2006/relationships/slide" Target="../slides/slide367.xml"/><Relationship Id="rId40" Type="http://schemas.openxmlformats.org/officeDocument/2006/relationships/slide" Target="../slides/slide370.xml"/><Relationship Id="rId45" Type="http://schemas.openxmlformats.org/officeDocument/2006/relationships/slide" Target="../slides/slide376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351.xml"/><Relationship Id="rId28" Type="http://schemas.openxmlformats.org/officeDocument/2006/relationships/slide" Target="../slides/slide356.xml"/><Relationship Id="rId36" Type="http://schemas.openxmlformats.org/officeDocument/2006/relationships/slide" Target="../slides/slide366.xml"/><Relationship Id="rId10" Type="http://schemas.openxmlformats.org/officeDocument/2006/relationships/slide" Target="../slides/slide255.xml"/><Relationship Id="rId19" Type="http://schemas.openxmlformats.org/officeDocument/2006/relationships/slide" Target="../slides/slide357.xml"/><Relationship Id="rId31" Type="http://schemas.openxmlformats.org/officeDocument/2006/relationships/slide" Target="../slides/slide360.xml"/><Relationship Id="rId44" Type="http://schemas.openxmlformats.org/officeDocument/2006/relationships/slide" Target="../slides/slide375.xml"/><Relationship Id="rId4" Type="http://schemas.openxmlformats.org/officeDocument/2006/relationships/slide" Target="../slides/slide36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378.xml"/><Relationship Id="rId27" Type="http://schemas.openxmlformats.org/officeDocument/2006/relationships/slide" Target="../slides/slide355.xml"/><Relationship Id="rId30" Type="http://schemas.openxmlformats.org/officeDocument/2006/relationships/slide" Target="../slides/slide359.xml"/><Relationship Id="rId35" Type="http://schemas.openxmlformats.org/officeDocument/2006/relationships/slide" Target="../slides/slide365.xml"/><Relationship Id="rId43" Type="http://schemas.openxmlformats.org/officeDocument/2006/relationships/slide" Target="../slides/slide374.xml"/><Relationship Id="rId48" Type="http://schemas.openxmlformats.org/officeDocument/2006/relationships/slide" Target="../slides/slide380.xml"/><Relationship Id="rId8" Type="http://schemas.openxmlformats.org/officeDocument/2006/relationships/slide" Target="../slides/slide191.xml"/><Relationship Id="rId3" Type="http://schemas.openxmlformats.org/officeDocument/2006/relationships/slide" Target="../slides/slide4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353.xml"/><Relationship Id="rId33" Type="http://schemas.openxmlformats.org/officeDocument/2006/relationships/slide" Target="../slides/slide362.xml"/><Relationship Id="rId38" Type="http://schemas.openxmlformats.org/officeDocument/2006/relationships/slide" Target="../slides/slide368.xml"/><Relationship Id="rId46" Type="http://schemas.openxmlformats.org/officeDocument/2006/relationships/slide" Target="../slides/slide377.xml"/><Relationship Id="rId20" Type="http://schemas.openxmlformats.org/officeDocument/2006/relationships/slide" Target="../slides/slide364.xml"/><Relationship Id="rId41" Type="http://schemas.openxmlformats.org/officeDocument/2006/relationships/slide" Target="../slides/slide372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4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3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160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255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55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55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255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49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160.xml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8.xml"/><Relationship Id="rId11" Type="http://schemas.openxmlformats.org/officeDocument/2006/relationships/slide" Target="../slides/slide286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97.xml"/><Relationship Id="rId15" Type="http://schemas.openxmlformats.org/officeDocument/2006/relationships/slide" Target="../slides/slide2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255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slide" Target="../slides/slide65.xml"/><Relationship Id="rId9" Type="http://schemas.openxmlformats.org/officeDocument/2006/relationships/slide" Target="../slides/slide223.xml"/><Relationship Id="rId14" Type="http://schemas.openxmlformats.org/officeDocument/2006/relationships/slide" Target="../slides/slide3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191.xml"/><Relationship Id="rId3" Type="http://schemas.openxmlformats.org/officeDocument/2006/relationships/slide" Target="../slides/slide36.xml"/><Relationship Id="rId12" Type="http://schemas.openxmlformats.org/officeDocument/2006/relationships/slide" Target="../slides/slide318.xml"/><Relationship Id="rId17" Type="http://schemas.openxmlformats.org/officeDocument/2006/relationships/image" Target="../media/image2.svg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074A4D9-7A31-FBCA-8521-72CE82460B2F}"/>
              </a:ext>
            </a:extLst>
          </p:cNvPr>
          <p:cNvGrpSpPr/>
          <p:nvPr userDrawn="1"/>
        </p:nvGrpSpPr>
        <p:grpSpPr>
          <a:xfrm>
            <a:off x="3138535" y="2120986"/>
            <a:ext cx="1280160" cy="1152144"/>
            <a:chOff x="3138535" y="2120986"/>
            <a:chExt cx="1280160" cy="1152144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C7B7A262-F193-F8C5-DFB7-51921544F773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100C0150-DED8-474A-44B9-263036BE033E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5AE108C4-4C91-8298-53CE-016B1F6C8762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EB7CD2DF-D596-BBD0-615C-A4E5343B5E1C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7" name="Rectangle 1076">
              <a:hlinkClick r:id="rId2" action="ppaction://hlinksldjump"/>
              <a:extLst>
                <a:ext uri="{FF2B5EF4-FFF2-40B4-BE49-F238E27FC236}">
                  <a16:creationId xmlns:a16="http://schemas.microsoft.com/office/drawing/2014/main" id="{4B750B06-6449-07F3-3DAA-8075AC276C9C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8" name="Rectangle 1077">
              <a:hlinkClick r:id="rId3" action="ppaction://hlinksldjump"/>
              <a:extLst>
                <a:ext uri="{FF2B5EF4-FFF2-40B4-BE49-F238E27FC236}">
                  <a16:creationId xmlns:a16="http://schemas.microsoft.com/office/drawing/2014/main" id="{461BE4B8-8C26-86B5-BAA9-AF31D721196D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9" name="Rectangle 1078">
              <a:hlinkClick r:id="rId4" action="ppaction://hlinksldjump"/>
              <a:extLst>
                <a:ext uri="{FF2B5EF4-FFF2-40B4-BE49-F238E27FC236}">
                  <a16:creationId xmlns:a16="http://schemas.microsoft.com/office/drawing/2014/main" id="{C2C24935-3358-A46F-DA91-EC91D4E9C19D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80" name="Rectangle 1079">
              <a:hlinkClick r:id="rId5" action="ppaction://hlinksldjump"/>
              <a:extLst>
                <a:ext uri="{FF2B5EF4-FFF2-40B4-BE49-F238E27FC236}">
                  <a16:creationId xmlns:a16="http://schemas.microsoft.com/office/drawing/2014/main" id="{DD590465-1049-964F-D4AF-06B891FFB5DD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81" name="Rectangle 1080">
              <a:hlinkClick r:id="rId6" action="ppaction://hlinksldjump"/>
              <a:extLst>
                <a:ext uri="{FF2B5EF4-FFF2-40B4-BE49-F238E27FC236}">
                  <a16:creationId xmlns:a16="http://schemas.microsoft.com/office/drawing/2014/main" id="{4401BC6C-CCCF-6034-3F6E-8B53D29EDF85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82" name="Rectangle 1081">
              <a:hlinkClick r:id="rId7" action="ppaction://hlinksldjump"/>
              <a:extLst>
                <a:ext uri="{FF2B5EF4-FFF2-40B4-BE49-F238E27FC236}">
                  <a16:creationId xmlns:a16="http://schemas.microsoft.com/office/drawing/2014/main" id="{CC7728D1-D30B-F2E3-386A-C537814E1892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83" name="Rectangle 1082">
              <a:hlinkClick r:id="rId8" action="ppaction://hlinksldjump"/>
              <a:extLst>
                <a:ext uri="{FF2B5EF4-FFF2-40B4-BE49-F238E27FC236}">
                  <a16:creationId xmlns:a16="http://schemas.microsoft.com/office/drawing/2014/main" id="{A56BCA28-EBDB-F489-E76F-7766A9112DE7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84" name="Rectangle 10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5F6EDEA-94C0-2440-0D09-05DFC2FB1073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85" name="Rectangle 10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62D1F52-475A-8969-C136-6024CDE1C0F2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86" name="Rectangle 1085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DE2FE1-0D3B-8765-BA85-AE9CD06662CE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87" name="Rectangle 10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5FF7A0F0-E2AC-A54E-C2B4-04E6E4A2F49F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8" name="Rectangle 1087">
              <a:hlinkClick r:id="rId13" action="ppaction://hlinksldjump"/>
              <a:extLst>
                <a:ext uri="{FF2B5EF4-FFF2-40B4-BE49-F238E27FC236}">
                  <a16:creationId xmlns:a16="http://schemas.microsoft.com/office/drawing/2014/main" id="{427894FE-F0E5-910B-9044-BAF45364C165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9" name="Rectangle 1088">
              <a:hlinkClick r:id="rId14" action="ppaction://hlinksldjump"/>
              <a:extLst>
                <a:ext uri="{FF2B5EF4-FFF2-40B4-BE49-F238E27FC236}">
                  <a16:creationId xmlns:a16="http://schemas.microsoft.com/office/drawing/2014/main" id="{1A20BE9B-0F22-321E-9E46-9749B60122C7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90" name="Rectangle 1089">
              <a:hlinkClick r:id="rId15" action="ppaction://hlinksldjump"/>
              <a:extLst>
                <a:ext uri="{FF2B5EF4-FFF2-40B4-BE49-F238E27FC236}">
                  <a16:creationId xmlns:a16="http://schemas.microsoft.com/office/drawing/2014/main" id="{3B9F20EA-F07A-2F0D-E9E9-EA88750323B7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91" name="Rectangle 1090">
              <a:hlinkClick r:id="rId16" action="ppaction://hlinksldjump"/>
              <a:extLst>
                <a:ext uri="{FF2B5EF4-FFF2-40B4-BE49-F238E27FC236}">
                  <a16:creationId xmlns:a16="http://schemas.microsoft.com/office/drawing/2014/main" id="{D7FAB584-3513-D537-ED5E-364A68AA2006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92" name="Rectangle 1091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1C1B6D-1E79-1618-B7ED-C4D6B58EBBDC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93" name="Rectangle 1092">
              <a:hlinkClick r:id="rId18" action="ppaction://hlinksldjump"/>
              <a:extLst>
                <a:ext uri="{FF2B5EF4-FFF2-40B4-BE49-F238E27FC236}">
                  <a16:creationId xmlns:a16="http://schemas.microsoft.com/office/drawing/2014/main" id="{5EC5AAC7-3777-8AB4-1CFA-5B75FEA1CF3E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94" name="Rectangle 1093">
              <a:hlinkClick r:id="rId19" action="ppaction://hlinksldjump"/>
              <a:extLst>
                <a:ext uri="{FF2B5EF4-FFF2-40B4-BE49-F238E27FC236}">
                  <a16:creationId xmlns:a16="http://schemas.microsoft.com/office/drawing/2014/main" id="{C9F2FB8A-D1EB-BD59-6E6E-0ACD763118CD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95" name="Rectangle 109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302C5D-864C-A2E9-E110-CA00329AEBC9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96" name="Rectangle 1095">
              <a:hlinkClick r:id="rId21" action="ppaction://hlinksldjump"/>
              <a:extLst>
                <a:ext uri="{FF2B5EF4-FFF2-40B4-BE49-F238E27FC236}">
                  <a16:creationId xmlns:a16="http://schemas.microsoft.com/office/drawing/2014/main" id="{E7504B4B-3EFA-D61F-B50A-D63ADE50D76C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97" name="Rectangle 1096">
              <a:hlinkClick r:id="rId22" action="ppaction://hlinksldjump"/>
              <a:extLst>
                <a:ext uri="{FF2B5EF4-FFF2-40B4-BE49-F238E27FC236}">
                  <a16:creationId xmlns:a16="http://schemas.microsoft.com/office/drawing/2014/main" id="{F3A8E051-D276-EDB7-947B-4B773F706208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8" name="Rectangle 1097">
              <a:hlinkClick r:id="rId23" action="ppaction://hlinksldjump"/>
              <a:extLst>
                <a:ext uri="{FF2B5EF4-FFF2-40B4-BE49-F238E27FC236}">
                  <a16:creationId xmlns:a16="http://schemas.microsoft.com/office/drawing/2014/main" id="{213BD448-9676-4B66-4601-7EE28DE4C534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9" name="Rectangle 1098">
              <a:hlinkClick r:id="rId24" action="ppaction://hlinksldjump"/>
              <a:extLst>
                <a:ext uri="{FF2B5EF4-FFF2-40B4-BE49-F238E27FC236}">
                  <a16:creationId xmlns:a16="http://schemas.microsoft.com/office/drawing/2014/main" id="{F8E0A642-A495-F0AA-C731-8B421229B6E2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00" name="Rectangle 109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6F77565-7E6D-F5C8-70DF-73780A800E16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01" name="Rectangle 110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076CB8A-C9D8-0928-CD4B-B0082FFD939E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02" name="Rectangle 110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C4BD58-EBFF-B246-C822-C7B0FA7CCC63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03" name="Rectangle 1102">
              <a:hlinkClick r:id="rId28" action="ppaction://hlinksldjump"/>
              <a:extLst>
                <a:ext uri="{FF2B5EF4-FFF2-40B4-BE49-F238E27FC236}">
                  <a16:creationId xmlns:a16="http://schemas.microsoft.com/office/drawing/2014/main" id="{4451B8BC-E183-CD74-371D-D710D51A91CE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04" name="Rectangle 1103">
              <a:hlinkClick r:id="rId29" action="ppaction://hlinksldjump"/>
              <a:extLst>
                <a:ext uri="{FF2B5EF4-FFF2-40B4-BE49-F238E27FC236}">
                  <a16:creationId xmlns:a16="http://schemas.microsoft.com/office/drawing/2014/main" id="{BFBB0DAE-717D-3E41-DF8B-FFACCA848474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05" name="Rectangle 1104">
              <a:hlinkClick r:id="rId30" action="ppaction://hlinksldjump"/>
              <a:extLst>
                <a:ext uri="{FF2B5EF4-FFF2-40B4-BE49-F238E27FC236}">
                  <a16:creationId xmlns:a16="http://schemas.microsoft.com/office/drawing/2014/main" id="{4FD300D7-45B1-85AF-13D3-D2C5632D3E62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06" name="Rectangle 110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D1CC94D-C4FA-BF90-5615-7381CD8ADA98}"/>
                </a:ext>
              </a:extLst>
            </p:cNvPr>
            <p:cNvSpPr/>
            <p:nvPr userDrawn="1"/>
          </p:nvSpPr>
          <p:spPr>
            <a:xfrm>
              <a:off x="31385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19920DC7-0F5A-DF57-13BE-101D50C29021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CDBF1A1B-3C45-ED2B-DBB7-FB2296757143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079D389-300F-54B5-95B2-AF0ACA0BE73E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4FD36AE-CF33-93C4-5E37-3283D77B9A34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E29E4E7A-F4D7-C43B-AC8D-FD879E01C607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96FF18B4-38E0-1CED-164F-6C590C95C620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3EB1FFEA-4C38-C656-10E0-08404E952598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9B248CB6-B533-0851-3213-5FB912798928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69669955-112A-727B-7707-2097FDC9B802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53FAC3F9-5DAE-58D1-18F1-7F6781C67BBC}"/>
                </a:ext>
              </a:extLst>
            </p:cNvPr>
            <p:cNvSpPr/>
            <p:nvPr userDrawn="1"/>
          </p:nvSpPr>
          <p:spPr>
            <a:xfrm>
              <a:off x="33214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3981F2D3-3253-171E-6EB4-4EF80C2ACCAE}"/>
                </a:ext>
              </a:extLst>
            </p:cNvPr>
            <p:cNvSpPr/>
            <p:nvPr userDrawn="1"/>
          </p:nvSpPr>
          <p:spPr>
            <a:xfrm>
              <a:off x="350429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FBD5C784-1ED3-467D-3845-4FC1FDE52C76}"/>
                </a:ext>
              </a:extLst>
            </p:cNvPr>
            <p:cNvSpPr/>
            <p:nvPr userDrawn="1"/>
          </p:nvSpPr>
          <p:spPr>
            <a:xfrm>
              <a:off x="368717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FDF6341D-BA30-7483-349C-2C8262D2047B}"/>
                </a:ext>
              </a:extLst>
            </p:cNvPr>
            <p:cNvSpPr/>
            <p:nvPr userDrawn="1"/>
          </p:nvSpPr>
          <p:spPr>
            <a:xfrm>
              <a:off x="387005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AE77ADE8-3039-D040-F460-69A9B674B7F4}"/>
                </a:ext>
              </a:extLst>
            </p:cNvPr>
            <p:cNvSpPr/>
            <p:nvPr userDrawn="1"/>
          </p:nvSpPr>
          <p:spPr>
            <a:xfrm>
              <a:off x="40529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4FBD0C3B-AF7B-913E-204A-D1C480512D41}"/>
                </a:ext>
              </a:extLst>
            </p:cNvPr>
            <p:cNvSpPr/>
            <p:nvPr userDrawn="1"/>
          </p:nvSpPr>
          <p:spPr>
            <a:xfrm>
              <a:off x="42358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0AB430-22CA-1B8A-75FF-0495C77DF4C7}"/>
              </a:ext>
            </a:extLst>
          </p:cNvPr>
          <p:cNvGrpSpPr/>
          <p:nvPr userDrawn="1"/>
        </p:nvGrpSpPr>
        <p:grpSpPr>
          <a:xfrm>
            <a:off x="1821481" y="2120986"/>
            <a:ext cx="1280160" cy="987552"/>
            <a:chOff x="1821481" y="2120986"/>
            <a:chExt cx="1280160" cy="987552"/>
          </a:xfrm>
        </p:grpSpPr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3100CA87-C1AA-0391-BD6E-421511B635AA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4" name="Rectangle 11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A7E6B989-2E85-935C-E5D5-45ECC3DF17B2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5" name="Rectangle 11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ABC32D0-5940-C288-0019-ECDE0E1C84AA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6" name="Rectangle 11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DDBCB83-AA57-7AF7-A7EF-5D0299CD6448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7" name="Rectangle 11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E713E065-CEA2-E3B8-6B7F-AE39923C1178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8" name="Rectangle 11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7C1C86DA-2359-799A-1871-EEE45F825D7A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9" name="Rectangle 11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CDB4A7A-B90C-81CF-2310-38321CC1DBB4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30" name="Rectangle 11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6F43393D-05DE-036E-4B1A-4C23AA6F0A6B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31" name="Rectangle 11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74B82B2A-F7C9-D187-8151-6E236418537D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32" name="Rectangle 11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3E4872C-E2CF-4959-0BA2-45D195CA6F7E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3" name="Rectangle 11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43F326-C11C-D924-D514-E7E6A700FE97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4" name="Rectangle 11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C3CABD57-84E3-38B5-1E68-4F985534DF88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5" name="Rectangle 11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2D09EF-8156-FC27-56A1-6AB5BE65E26E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6" name="Rectangle 11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039056A-83B4-6313-DAA0-B214A36CF1CE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7" name="Rectangle 11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79F7BE9B-2978-212A-116C-22846A02A186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8" name="Rectangle 1137">
              <a:hlinkClick r:id="rId46" action="ppaction://hlinksldjump"/>
              <a:extLst>
                <a:ext uri="{FF2B5EF4-FFF2-40B4-BE49-F238E27FC236}">
                  <a16:creationId xmlns:a16="http://schemas.microsoft.com/office/drawing/2014/main" id="{B4CD3E82-89B1-6600-8F7B-58F783B36EB1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9" name="Rectangle 1138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A4CEA5-5A77-97F9-2410-05CCA6D9BB36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40" name="Rectangle 1139">
              <a:hlinkClick r:id="rId48" action="ppaction://hlinksldjump"/>
              <a:extLst>
                <a:ext uri="{FF2B5EF4-FFF2-40B4-BE49-F238E27FC236}">
                  <a16:creationId xmlns:a16="http://schemas.microsoft.com/office/drawing/2014/main" id="{98F12535-6CAC-58B4-AB76-C0575A038626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41" name="Rectangle 1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C6AEAF78-992D-3AB2-272B-4CCB535C839B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42" name="Rectangle 1141">
              <a:hlinkClick r:id="rId50" action="ppaction://hlinksldjump"/>
              <a:extLst>
                <a:ext uri="{FF2B5EF4-FFF2-40B4-BE49-F238E27FC236}">
                  <a16:creationId xmlns:a16="http://schemas.microsoft.com/office/drawing/2014/main" id="{2A393D86-0B3E-6660-9189-93ECBA4F2272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3" name="Rectangle 1142">
              <a:hlinkClick r:id="rId51" action="ppaction://hlinksldjump"/>
              <a:extLst>
                <a:ext uri="{FF2B5EF4-FFF2-40B4-BE49-F238E27FC236}">
                  <a16:creationId xmlns:a16="http://schemas.microsoft.com/office/drawing/2014/main" id="{89218812-0AB1-3358-499C-B0A757B5F045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4" name="Rectangle 1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6DE4FB-F2DB-3E6A-3118-7E8750FD7863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5" name="Rectangle 114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A9C6608-B372-2C4A-5039-C4C27CA6955D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6" name="Rectangle 1145">
              <a:hlinkClick r:id="rId54" action="ppaction://hlinksldjump"/>
              <a:extLst>
                <a:ext uri="{FF2B5EF4-FFF2-40B4-BE49-F238E27FC236}">
                  <a16:creationId xmlns:a16="http://schemas.microsoft.com/office/drawing/2014/main" id="{BBD696D8-3159-1404-83C0-B139D4B05C89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7" name="Rectangle 1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4AC800A3-F0D9-8D28-12DB-8D8EBDA0F712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8" name="Rectangle 1147">
              <a:hlinkClick r:id="rId56" action="ppaction://hlinksldjump"/>
              <a:extLst>
                <a:ext uri="{FF2B5EF4-FFF2-40B4-BE49-F238E27FC236}">
                  <a16:creationId xmlns:a16="http://schemas.microsoft.com/office/drawing/2014/main" id="{752D6CDE-DA64-C8D9-AE71-A66481296526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9" name="Rectangle 1148">
              <a:hlinkClick r:id="rId57" action="ppaction://hlinksldjump"/>
              <a:extLst>
                <a:ext uri="{FF2B5EF4-FFF2-40B4-BE49-F238E27FC236}">
                  <a16:creationId xmlns:a16="http://schemas.microsoft.com/office/drawing/2014/main" id="{5BB2319D-6EA7-5190-D2CB-4C077741B118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50" name="Rectangle 1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D0B9D95-2A63-F720-8384-D17F168E299D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51" name="Rectangle 1150">
              <a:hlinkClick r:id="rId59" action="ppaction://hlinksldjump"/>
              <a:extLst>
                <a:ext uri="{FF2B5EF4-FFF2-40B4-BE49-F238E27FC236}">
                  <a16:creationId xmlns:a16="http://schemas.microsoft.com/office/drawing/2014/main" id="{819C695D-A816-D00B-C9F5-FE3FF2F00ED0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52" name="Rectangle 1151">
              <a:hlinkClick r:id="rId60" action="ppaction://hlinksldjump"/>
              <a:extLst>
                <a:ext uri="{FF2B5EF4-FFF2-40B4-BE49-F238E27FC236}">
                  <a16:creationId xmlns:a16="http://schemas.microsoft.com/office/drawing/2014/main" id="{7044359F-1D71-A9B3-8396-69AC09B0D38A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3" name="Rectangle 1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B769626-5C63-DDA6-509D-94F1F1209E98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4" name="Rectangle 1153">
              <a:hlinkClick r:id="rId62" action="ppaction://hlinksldjump"/>
              <a:extLst>
                <a:ext uri="{FF2B5EF4-FFF2-40B4-BE49-F238E27FC236}">
                  <a16:creationId xmlns:a16="http://schemas.microsoft.com/office/drawing/2014/main" id="{56F2D374-5089-60D3-802B-1354EA4A8889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C80CE0C9-BFAD-D122-047F-B45562C0F357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F15E372-6CAE-37B4-6C32-D1FE947B9BE9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AB6B1EB8-7E75-0FB2-BFCC-08A5E0A509BD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BDC12139-B510-5609-E2FE-147731316B97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AEFD2DDC-8A00-BBDD-4167-7582A9190A9C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09D484C4-AF30-EB56-9BFE-1679D691BAEC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29F66499-198D-8641-0B9E-2C5167E1ED8C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13D24573-A785-4494-9BB7-2537B307E9A6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B0542CFA-961B-BB65-9C08-A09E922F4D2E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F82DEB65-C541-D6AE-1922-12381F3B3A79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2D00CF-BEA6-53A3-0BFF-9A7983D43626}"/>
              </a:ext>
            </a:extLst>
          </p:cNvPr>
          <p:cNvGrpSpPr/>
          <p:nvPr userDrawn="1"/>
        </p:nvGrpSpPr>
        <p:grpSpPr>
          <a:xfrm>
            <a:off x="504428" y="3558339"/>
            <a:ext cx="1280160" cy="987552"/>
            <a:chOff x="504428" y="3558339"/>
            <a:chExt cx="1280160" cy="987552"/>
          </a:xfrm>
        </p:grpSpPr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C0EE94BB-644E-6094-C0BF-9DFF6FBE7DD4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10DCF8CF-9204-3F46-E1BE-27208826D0E4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9187F411-6DD7-48EB-39D0-668BC0765F40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42110BB9-F4AB-7753-7072-C530A08FCBF4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0" name="Rectangle 1169">
              <a:hlinkClick r:id="rId63" action="ppaction://hlinksldjump"/>
              <a:extLst>
                <a:ext uri="{FF2B5EF4-FFF2-40B4-BE49-F238E27FC236}">
                  <a16:creationId xmlns:a16="http://schemas.microsoft.com/office/drawing/2014/main" id="{7ECD1399-0AE2-C7C5-52E9-E939367D3A6B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71" name="Rectangle 1170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667032-3BBD-A2C8-76B2-78D74E19AD80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72" name="Rectangle 1171">
              <a:hlinkClick r:id="rId65" action="ppaction://hlinksldjump"/>
              <a:extLst>
                <a:ext uri="{FF2B5EF4-FFF2-40B4-BE49-F238E27FC236}">
                  <a16:creationId xmlns:a16="http://schemas.microsoft.com/office/drawing/2014/main" id="{05DAEB31-D11A-1825-42FB-483B5D4B7E92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73" name="Rectangle 1172">
              <a:hlinkClick r:id="rId66" action="ppaction://hlinksldjump"/>
              <a:extLst>
                <a:ext uri="{FF2B5EF4-FFF2-40B4-BE49-F238E27FC236}">
                  <a16:creationId xmlns:a16="http://schemas.microsoft.com/office/drawing/2014/main" id="{CC81F107-0EF8-5357-2113-BC0FCFB9A216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74" name="Rectangle 1173">
              <a:hlinkClick r:id="rId67" action="ppaction://hlinksldjump"/>
              <a:extLst>
                <a:ext uri="{FF2B5EF4-FFF2-40B4-BE49-F238E27FC236}">
                  <a16:creationId xmlns:a16="http://schemas.microsoft.com/office/drawing/2014/main" id="{B952559C-5925-095A-8089-AE4E499EC10C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75" name="Rectangle 1174">
              <a:hlinkClick r:id="rId68" action="ppaction://hlinksldjump"/>
              <a:extLst>
                <a:ext uri="{FF2B5EF4-FFF2-40B4-BE49-F238E27FC236}">
                  <a16:creationId xmlns:a16="http://schemas.microsoft.com/office/drawing/2014/main" id="{549865E0-E8E7-4C95-2D33-FDF4AD212879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76" name="Rectangle 1175">
              <a:hlinkClick r:id="rId69" action="ppaction://hlinksldjump"/>
              <a:extLst>
                <a:ext uri="{FF2B5EF4-FFF2-40B4-BE49-F238E27FC236}">
                  <a16:creationId xmlns:a16="http://schemas.microsoft.com/office/drawing/2014/main" id="{B2E1707F-2F4A-E424-8F71-99953D7AB5B5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77" name="Rectangle 1176">
              <a:hlinkClick r:id="rId70" action="ppaction://hlinksldjump"/>
              <a:extLst>
                <a:ext uri="{FF2B5EF4-FFF2-40B4-BE49-F238E27FC236}">
                  <a16:creationId xmlns:a16="http://schemas.microsoft.com/office/drawing/2014/main" id="{7E60DD7B-EECC-E943-61A9-798A4346B4FA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78" name="Rectangle 11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B574CF02-C4B7-A56D-1A5E-243671A3E897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79" name="Rectangle 11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0AE17600-16F2-4E10-60E7-429196ADEF34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80" name="Rectangle 11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3DD35C99-71BF-951B-3594-00E2E06D1407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81" name="Rectangle 11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4E1A7701-6E20-E16E-0ABB-1D0DAB8760BC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82" name="Rectangle 11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0322FE9-3F3A-3CBF-7277-F1965E46BAB5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83" name="Rectangle 1182">
              <a:hlinkClick r:id="rId76" action="ppaction://hlinksldjump"/>
              <a:extLst>
                <a:ext uri="{FF2B5EF4-FFF2-40B4-BE49-F238E27FC236}">
                  <a16:creationId xmlns:a16="http://schemas.microsoft.com/office/drawing/2014/main" id="{7A447380-0B15-BBD9-C208-15B17AA08313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84" name="Rectangle 11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D663BA42-ADB0-D7E0-2D26-F49943AE8534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85" name="Rectangle 11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EA05460B-C793-4D38-20FB-71D6DE5DE891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86" name="Rectangle 11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77B240ED-7FF9-6FCB-BAAB-3E563477231A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87" name="Rectangle 11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5DC55D26-28C8-3EBB-AFEC-1061D935E582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88" name="Rectangle 11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D1C0F9CE-FD26-D824-9A33-A0E65288C02C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89" name="Rectangle 11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BC300638-C2EF-080B-5F4B-197452620ACB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90" name="Rectangle 11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EAE439C2-D5B2-AA6C-1BAA-BC7D73335827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91" name="Rectangle 11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C4E016C8-ECC9-BF14-37EF-18D72170F515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92" name="Rectangle 11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AA776B-1139-54E9-A686-E53B1C34C6B5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93" name="Rectangle 11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3D46A8BD-5B80-6E87-8F28-7519FDEE2C84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94" name="Rectangle 1193">
              <a:hlinkClick r:id="rId87" action="ppaction://hlinksldjump"/>
              <a:extLst>
                <a:ext uri="{FF2B5EF4-FFF2-40B4-BE49-F238E27FC236}">
                  <a16:creationId xmlns:a16="http://schemas.microsoft.com/office/drawing/2014/main" id="{B277305A-50CF-8CCC-FC61-2A69023EF9D3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95" name="Rectangle 1194">
              <a:hlinkClick r:id="rId88" action="ppaction://hlinksldjump"/>
              <a:extLst>
                <a:ext uri="{FF2B5EF4-FFF2-40B4-BE49-F238E27FC236}">
                  <a16:creationId xmlns:a16="http://schemas.microsoft.com/office/drawing/2014/main" id="{6926D763-4CFD-B90A-10AF-6E460AAAFAE4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96" name="Rectangle 1195">
              <a:hlinkClick r:id="rId89" action="ppaction://hlinksldjump"/>
              <a:extLst>
                <a:ext uri="{FF2B5EF4-FFF2-40B4-BE49-F238E27FC236}">
                  <a16:creationId xmlns:a16="http://schemas.microsoft.com/office/drawing/2014/main" id="{35F9079F-ED54-3F88-2028-5CDB3A6F0F52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97" name="Rectangle 1196">
              <a:hlinkClick r:id="rId90" action="ppaction://hlinksldjump"/>
              <a:extLst>
                <a:ext uri="{FF2B5EF4-FFF2-40B4-BE49-F238E27FC236}">
                  <a16:creationId xmlns:a16="http://schemas.microsoft.com/office/drawing/2014/main" id="{75C8C7F1-0626-7366-2894-547B859BE12F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98" name="Rectangle 1197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9451D5-4C3F-9D8C-2B43-78C7726DA0C6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99" name="Rectangle 11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BC477D90-91B9-EB27-ACE5-B4F5602CEA59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00" name="Rectangle 1199">
              <a:hlinkClick r:id="rId93" action="ppaction://hlinksldjump"/>
              <a:extLst>
                <a:ext uri="{FF2B5EF4-FFF2-40B4-BE49-F238E27FC236}">
                  <a16:creationId xmlns:a16="http://schemas.microsoft.com/office/drawing/2014/main" id="{11485419-9E95-64C8-11EF-B951D3F3E84C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A1BC8B2D-BAFF-B333-0E03-AB17A3A8656E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4F32749F-E70B-9D22-D406-172BD7DDE836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1BEB1025-8E68-63AE-8CD5-BDE8A812296E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B0933FCB-F2DD-83F9-CF93-306C7EA1A439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4F7D3182-0E9F-0F5D-C48C-B98ED723D348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57255B1-0313-F5DE-40BC-893D7A42095E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E0952F8D-97FC-0BD3-8699-BF986243307A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B3FE7-E0FE-9EC2-55F2-3330AB8C599C}"/>
              </a:ext>
            </a:extLst>
          </p:cNvPr>
          <p:cNvGrpSpPr/>
          <p:nvPr userDrawn="1"/>
        </p:nvGrpSpPr>
        <p:grpSpPr>
          <a:xfrm>
            <a:off x="1821481" y="3558339"/>
            <a:ext cx="1280160" cy="987552"/>
            <a:chOff x="1821481" y="3558339"/>
            <a:chExt cx="1280160" cy="987552"/>
          </a:xfrm>
        </p:grpSpPr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71DFAD39-51B0-8A58-A0C2-0A922F45F49E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3AAD853B-9714-F00B-87D5-CE5E7247EA66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1" name="Rectangle 1210">
              <a:hlinkClick r:id="rId94" action="ppaction://hlinksldjump"/>
              <a:extLst>
                <a:ext uri="{FF2B5EF4-FFF2-40B4-BE49-F238E27FC236}">
                  <a16:creationId xmlns:a16="http://schemas.microsoft.com/office/drawing/2014/main" id="{3A777508-732F-21AD-5B6B-729D3B0C00C6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2" name="Rectangle 1211">
              <a:hlinkClick r:id="rId95" action="ppaction://hlinksldjump"/>
              <a:extLst>
                <a:ext uri="{FF2B5EF4-FFF2-40B4-BE49-F238E27FC236}">
                  <a16:creationId xmlns:a16="http://schemas.microsoft.com/office/drawing/2014/main" id="{C3085FE6-DF03-7D7E-5E3F-A44831370A27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3" name="Rectangle 1212">
              <a:hlinkClick r:id="rId96" action="ppaction://hlinksldjump"/>
              <a:extLst>
                <a:ext uri="{FF2B5EF4-FFF2-40B4-BE49-F238E27FC236}">
                  <a16:creationId xmlns:a16="http://schemas.microsoft.com/office/drawing/2014/main" id="{26EA0480-23D5-14BC-2870-27904999DEB4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14" name="Rectangle 1213">
              <a:hlinkClick r:id="rId97" action="ppaction://hlinksldjump"/>
              <a:extLst>
                <a:ext uri="{FF2B5EF4-FFF2-40B4-BE49-F238E27FC236}">
                  <a16:creationId xmlns:a16="http://schemas.microsoft.com/office/drawing/2014/main" id="{78127CEE-9D1D-B67B-6480-E86B299862FD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15" name="Rectangle 1214">
              <a:hlinkClick r:id="rId98" action="ppaction://hlinksldjump"/>
              <a:extLst>
                <a:ext uri="{FF2B5EF4-FFF2-40B4-BE49-F238E27FC236}">
                  <a16:creationId xmlns:a16="http://schemas.microsoft.com/office/drawing/2014/main" id="{ED94DF08-3B7A-887A-C789-978756CCAA35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6" name="Rectangle 1215">
              <a:hlinkClick r:id="rId99" action="ppaction://hlinksldjump"/>
              <a:extLst>
                <a:ext uri="{FF2B5EF4-FFF2-40B4-BE49-F238E27FC236}">
                  <a16:creationId xmlns:a16="http://schemas.microsoft.com/office/drawing/2014/main" id="{A748D812-3200-FC61-4CE1-36AA98BF3DA4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7" name="Rectangle 121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229E231-4CB3-86C4-B3CB-CEE2E370F2C8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8" name="Rectangle 121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A9E2888-870B-C3EE-9B23-FE100B087386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9" name="Rectangle 121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258650C-BC13-54FC-DFAF-8F655484A426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20" name="Rectangle 121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E714AB2-4ED2-914D-170C-F5F632C820FB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21" name="Rectangle 122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A98964B-FFAC-FD70-AF1B-43C50E9056C4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22" name="Rectangle 1221">
              <a:hlinkClick r:id="rId105" action="ppaction://hlinksldjump"/>
              <a:extLst>
                <a:ext uri="{FF2B5EF4-FFF2-40B4-BE49-F238E27FC236}">
                  <a16:creationId xmlns:a16="http://schemas.microsoft.com/office/drawing/2014/main" id="{B6D46E68-D921-CA84-1BD5-03A0DF50C168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23" name="Rectangle 1222">
              <a:hlinkClick r:id="rId106" action="ppaction://hlinksldjump"/>
              <a:extLst>
                <a:ext uri="{FF2B5EF4-FFF2-40B4-BE49-F238E27FC236}">
                  <a16:creationId xmlns:a16="http://schemas.microsoft.com/office/drawing/2014/main" id="{3BADF9C9-2A9B-4183-4507-1CB283644B3F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24" name="Rectangle 1223">
              <a:hlinkClick r:id="rId107" action="ppaction://hlinksldjump"/>
              <a:extLst>
                <a:ext uri="{FF2B5EF4-FFF2-40B4-BE49-F238E27FC236}">
                  <a16:creationId xmlns:a16="http://schemas.microsoft.com/office/drawing/2014/main" id="{37E4FE90-D9DD-D89A-A5E6-4B97987D91AA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25" name="Rectangle 1224">
              <a:hlinkClick r:id="rId108" action="ppaction://hlinksldjump"/>
              <a:extLst>
                <a:ext uri="{FF2B5EF4-FFF2-40B4-BE49-F238E27FC236}">
                  <a16:creationId xmlns:a16="http://schemas.microsoft.com/office/drawing/2014/main" id="{7D861A50-DEFE-85B6-DC87-2CD78DAAEB34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6" name="Rectangle 1225">
              <a:hlinkClick r:id="rId109" action="ppaction://hlinksldjump"/>
              <a:extLst>
                <a:ext uri="{FF2B5EF4-FFF2-40B4-BE49-F238E27FC236}">
                  <a16:creationId xmlns:a16="http://schemas.microsoft.com/office/drawing/2014/main" id="{22590B63-6F81-CFE2-E819-F36D02A59F00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7" name="Rectangle 1226">
              <a:hlinkClick r:id="rId110" action="ppaction://hlinksldjump"/>
              <a:extLst>
                <a:ext uri="{FF2B5EF4-FFF2-40B4-BE49-F238E27FC236}">
                  <a16:creationId xmlns:a16="http://schemas.microsoft.com/office/drawing/2014/main" id="{86BD4019-7234-95D7-A469-E0053668B36C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8" name="Rectangle 1227">
              <a:hlinkClick r:id="rId111" action="ppaction://hlinksldjump"/>
              <a:extLst>
                <a:ext uri="{FF2B5EF4-FFF2-40B4-BE49-F238E27FC236}">
                  <a16:creationId xmlns:a16="http://schemas.microsoft.com/office/drawing/2014/main" id="{B38F0E87-F68D-2C9D-617D-8A355982B826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9" name="Rectangle 1228">
              <a:hlinkClick r:id="rId112" action="ppaction://hlinksldjump"/>
              <a:extLst>
                <a:ext uri="{FF2B5EF4-FFF2-40B4-BE49-F238E27FC236}">
                  <a16:creationId xmlns:a16="http://schemas.microsoft.com/office/drawing/2014/main" id="{CAE7B412-B690-D4F5-DA38-AB6921ACA088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30" name="Rectangle 1229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6302C27-719E-CE9F-6887-F538CB1C6DBF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31" name="Rectangle 1230">
              <a:hlinkClick r:id="rId114" action="ppaction://hlinksldjump"/>
              <a:extLst>
                <a:ext uri="{FF2B5EF4-FFF2-40B4-BE49-F238E27FC236}">
                  <a16:creationId xmlns:a16="http://schemas.microsoft.com/office/drawing/2014/main" id="{659EDE94-582A-9FA5-B9EE-069857586B3F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32" name="Rectangle 1231">
              <a:hlinkClick r:id="rId115" action="ppaction://hlinksldjump"/>
              <a:extLst>
                <a:ext uri="{FF2B5EF4-FFF2-40B4-BE49-F238E27FC236}">
                  <a16:creationId xmlns:a16="http://schemas.microsoft.com/office/drawing/2014/main" id="{CB675787-AE20-1799-A715-F0AB2F4A8F09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33" name="Rectangle 1232">
              <a:hlinkClick r:id="rId116" action="ppaction://hlinksldjump"/>
              <a:extLst>
                <a:ext uri="{FF2B5EF4-FFF2-40B4-BE49-F238E27FC236}">
                  <a16:creationId xmlns:a16="http://schemas.microsoft.com/office/drawing/2014/main" id="{6537BECA-43E4-0F0D-EDA6-E77A22912B87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34" name="Rectangle 1233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F10B782-EE03-C5E3-8657-EA2CB14A2DA2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35" name="Rectangle 1234">
              <a:hlinkClick r:id="rId118" action="ppaction://hlinksldjump"/>
              <a:extLst>
                <a:ext uri="{FF2B5EF4-FFF2-40B4-BE49-F238E27FC236}">
                  <a16:creationId xmlns:a16="http://schemas.microsoft.com/office/drawing/2014/main" id="{E0BEDDCD-3FD5-1391-EF95-FC903FF742EF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6" name="Rectangle 1235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AA97C93-BD32-430B-30BA-9282357F19C0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7" name="Rectangle 1236">
              <a:hlinkClick r:id="rId120" action="ppaction://hlinksldjump"/>
              <a:extLst>
                <a:ext uri="{FF2B5EF4-FFF2-40B4-BE49-F238E27FC236}">
                  <a16:creationId xmlns:a16="http://schemas.microsoft.com/office/drawing/2014/main" id="{5D4D6816-9A88-BA03-DBD1-D82A20EDE7B3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8" name="Rectangle 1237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3F9C965-CF2E-070E-7C22-0338852EC1E0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9" name="Rectangle 1238">
              <a:hlinkClick r:id="rId122" action="ppaction://hlinksldjump"/>
              <a:extLst>
                <a:ext uri="{FF2B5EF4-FFF2-40B4-BE49-F238E27FC236}">
                  <a16:creationId xmlns:a16="http://schemas.microsoft.com/office/drawing/2014/main" id="{306147BB-014F-81A3-5E53-B8DAF3B01B0E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40" name="Rectangle 1239">
              <a:hlinkClick r:id="rId123" action="ppaction://hlinksldjump"/>
              <a:extLst>
                <a:ext uri="{FF2B5EF4-FFF2-40B4-BE49-F238E27FC236}">
                  <a16:creationId xmlns:a16="http://schemas.microsoft.com/office/drawing/2014/main" id="{CB78F8C3-5F30-39B6-1ADC-619746F659A5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41" name="Rectangle 1240">
              <a:hlinkClick r:id="rId124" action="ppaction://hlinksldjump"/>
              <a:extLst>
                <a:ext uri="{FF2B5EF4-FFF2-40B4-BE49-F238E27FC236}">
                  <a16:creationId xmlns:a16="http://schemas.microsoft.com/office/drawing/2014/main" id="{64ABA7A6-55BD-22CA-A5E8-A3A4577A9044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418DAC7E-9929-0323-F942-066B57C715E3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09352B89-1A92-5DC8-93F3-E19911371D30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44EC8A1A-13F9-759E-2F53-8D739C3AE725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600080D6-863C-94CA-EEB1-E4F00D03E037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A52D36C7-C590-AD15-07F8-05955E25C74D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68452660-5613-9F89-B61A-962B71FB71A6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49A7286C-BD77-A8A7-B10D-8FBB396E1FD0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6B11A40E-085E-B45A-26AC-0D943B8DC699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1F226208-A115-0C2C-CEFF-1C6427CF42F2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D71C34-C66B-EC09-5697-CEA3FEA8EBAD}"/>
              </a:ext>
            </a:extLst>
          </p:cNvPr>
          <p:cNvGrpSpPr/>
          <p:nvPr userDrawn="1"/>
        </p:nvGrpSpPr>
        <p:grpSpPr>
          <a:xfrm>
            <a:off x="3138535" y="3558339"/>
            <a:ext cx="1280160" cy="987552"/>
            <a:chOff x="3138535" y="3558339"/>
            <a:chExt cx="1280160" cy="987552"/>
          </a:xfrm>
        </p:grpSpPr>
        <p:sp>
          <p:nvSpPr>
            <p:cNvPr id="1252" name="Rectangle 1251">
              <a:hlinkClick r:id="rId125" action="ppaction://hlinksldjump"/>
              <a:extLst>
                <a:ext uri="{FF2B5EF4-FFF2-40B4-BE49-F238E27FC236}">
                  <a16:creationId xmlns:a16="http://schemas.microsoft.com/office/drawing/2014/main" id="{9084A6D4-A0E7-C274-1C89-950AB3BC6A74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3" name="Rectangle 1252">
              <a:hlinkClick r:id="rId126" action="ppaction://hlinksldjump"/>
              <a:extLst>
                <a:ext uri="{FF2B5EF4-FFF2-40B4-BE49-F238E27FC236}">
                  <a16:creationId xmlns:a16="http://schemas.microsoft.com/office/drawing/2014/main" id="{22F9669A-CB91-E9B9-9195-8E14F4AB4942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4" name="Rectangle 1253">
              <a:hlinkClick r:id="rId127" action="ppaction://hlinksldjump"/>
              <a:extLst>
                <a:ext uri="{FF2B5EF4-FFF2-40B4-BE49-F238E27FC236}">
                  <a16:creationId xmlns:a16="http://schemas.microsoft.com/office/drawing/2014/main" id="{E34AAD3B-417E-BB40-409D-11277A6677D9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5" name="Rectangle 1254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39B00F7-1E06-7057-1C06-31A56422F60E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6" name="Rectangle 1255">
              <a:hlinkClick r:id="rId129" action="ppaction://hlinksldjump"/>
              <a:extLst>
                <a:ext uri="{FF2B5EF4-FFF2-40B4-BE49-F238E27FC236}">
                  <a16:creationId xmlns:a16="http://schemas.microsoft.com/office/drawing/2014/main" id="{488048B6-DBF6-0D96-B289-F8F9B634B119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7" name="Rectangle 1256">
              <a:hlinkClick r:id="rId130" action="ppaction://hlinksldjump"/>
              <a:extLst>
                <a:ext uri="{FF2B5EF4-FFF2-40B4-BE49-F238E27FC236}">
                  <a16:creationId xmlns:a16="http://schemas.microsoft.com/office/drawing/2014/main" id="{DF59898A-72DE-0985-A01F-527920A36E96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8" name="Rectangle 1257">
              <a:hlinkClick r:id="rId131" action="ppaction://hlinksldjump"/>
              <a:extLst>
                <a:ext uri="{FF2B5EF4-FFF2-40B4-BE49-F238E27FC236}">
                  <a16:creationId xmlns:a16="http://schemas.microsoft.com/office/drawing/2014/main" id="{EF80992F-2DF7-D422-E685-086E308BE2FC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9" name="Rectangle 1258">
              <a:hlinkClick r:id="rId132" action="ppaction://hlinksldjump"/>
              <a:extLst>
                <a:ext uri="{FF2B5EF4-FFF2-40B4-BE49-F238E27FC236}">
                  <a16:creationId xmlns:a16="http://schemas.microsoft.com/office/drawing/2014/main" id="{EDC4A3EB-2065-E846-05D1-0A817C01B12D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60" name="Rectangle 1259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DFEEBB3-15BD-0927-79EB-603354149DD3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61" name="Rectangle 1260">
              <a:hlinkClick r:id="rId134" action="ppaction://hlinksldjump"/>
              <a:extLst>
                <a:ext uri="{FF2B5EF4-FFF2-40B4-BE49-F238E27FC236}">
                  <a16:creationId xmlns:a16="http://schemas.microsoft.com/office/drawing/2014/main" id="{70AF6178-3567-056B-83E1-57DBBCE28C77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62" name="Rectangle 1261">
              <a:hlinkClick r:id="rId135" action="ppaction://hlinksldjump"/>
              <a:extLst>
                <a:ext uri="{FF2B5EF4-FFF2-40B4-BE49-F238E27FC236}">
                  <a16:creationId xmlns:a16="http://schemas.microsoft.com/office/drawing/2014/main" id="{BA9ECB31-EC66-501D-C070-7283FBF3C007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3" name="Rectangle 1262">
              <a:hlinkClick r:id="rId136" action="ppaction://hlinksldjump"/>
              <a:extLst>
                <a:ext uri="{FF2B5EF4-FFF2-40B4-BE49-F238E27FC236}">
                  <a16:creationId xmlns:a16="http://schemas.microsoft.com/office/drawing/2014/main" id="{E0E25AAC-CF84-87AB-EA43-F15A15A51944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4" name="Rectangle 1263">
              <a:hlinkClick r:id="rId137" action="ppaction://hlinksldjump"/>
              <a:extLst>
                <a:ext uri="{FF2B5EF4-FFF2-40B4-BE49-F238E27FC236}">
                  <a16:creationId xmlns:a16="http://schemas.microsoft.com/office/drawing/2014/main" id="{0DA31C06-6C1C-D631-0B19-4D2CC47CAB94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5" name="Rectangle 1264">
              <a:hlinkClick r:id="rId138" action="ppaction://hlinksldjump"/>
              <a:extLst>
                <a:ext uri="{FF2B5EF4-FFF2-40B4-BE49-F238E27FC236}">
                  <a16:creationId xmlns:a16="http://schemas.microsoft.com/office/drawing/2014/main" id="{629EA695-DC23-75E8-4C54-EAB6E59552B1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6" name="Rectangle 1265">
              <a:hlinkClick r:id="rId139" action="ppaction://hlinksldjump"/>
              <a:extLst>
                <a:ext uri="{FF2B5EF4-FFF2-40B4-BE49-F238E27FC236}">
                  <a16:creationId xmlns:a16="http://schemas.microsoft.com/office/drawing/2014/main" id="{5E61BFD0-EDC0-8E59-BEA9-483AFA9D0125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7" name="Rectangle 1266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577F5F6-8F09-0A1C-287D-8DF4DA27D9DF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8" name="Rectangle 1267">
              <a:hlinkClick r:id="rId141" action="ppaction://hlinksldjump"/>
              <a:extLst>
                <a:ext uri="{FF2B5EF4-FFF2-40B4-BE49-F238E27FC236}">
                  <a16:creationId xmlns:a16="http://schemas.microsoft.com/office/drawing/2014/main" id="{BA6712EA-27C4-E2BA-499D-67DBF14E4990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9" name="Rectangle 1268">
              <a:hlinkClick r:id="rId142" action="ppaction://hlinksldjump"/>
              <a:extLst>
                <a:ext uri="{FF2B5EF4-FFF2-40B4-BE49-F238E27FC236}">
                  <a16:creationId xmlns:a16="http://schemas.microsoft.com/office/drawing/2014/main" id="{6AD87574-6FA4-5267-3E03-C7D97D5BB04E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70" name="Rectangle 1269">
              <a:hlinkClick r:id="rId143" action="ppaction://hlinksldjump"/>
              <a:extLst>
                <a:ext uri="{FF2B5EF4-FFF2-40B4-BE49-F238E27FC236}">
                  <a16:creationId xmlns:a16="http://schemas.microsoft.com/office/drawing/2014/main" id="{D827F4BA-1822-412A-9BE3-00A4215B1859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71" name="Rectangle 1270">
              <a:hlinkClick r:id="rId144" action="ppaction://hlinksldjump"/>
              <a:extLst>
                <a:ext uri="{FF2B5EF4-FFF2-40B4-BE49-F238E27FC236}">
                  <a16:creationId xmlns:a16="http://schemas.microsoft.com/office/drawing/2014/main" id="{8537D078-A07F-B603-A09F-AD113E0115CA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72" name="Rectangle 1271">
              <a:hlinkClick r:id="rId145" action="ppaction://hlinksldjump"/>
              <a:extLst>
                <a:ext uri="{FF2B5EF4-FFF2-40B4-BE49-F238E27FC236}">
                  <a16:creationId xmlns:a16="http://schemas.microsoft.com/office/drawing/2014/main" id="{A199986F-3A8A-46C7-E732-CCD78F139FE7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3" name="Rectangle 1272">
              <a:hlinkClick r:id="rId146" action="ppaction://hlinksldjump"/>
              <a:extLst>
                <a:ext uri="{FF2B5EF4-FFF2-40B4-BE49-F238E27FC236}">
                  <a16:creationId xmlns:a16="http://schemas.microsoft.com/office/drawing/2014/main" id="{3CF53711-9863-06F3-BE3F-D13E87360656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4" name="Rectangle 1273">
              <a:hlinkClick r:id="rId147" action="ppaction://hlinksldjump"/>
              <a:extLst>
                <a:ext uri="{FF2B5EF4-FFF2-40B4-BE49-F238E27FC236}">
                  <a16:creationId xmlns:a16="http://schemas.microsoft.com/office/drawing/2014/main" id="{A158561C-BBE8-0D9D-B7D7-CFDB8DFCECEC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5" name="Rectangle 1274">
              <a:hlinkClick r:id="rId148" action="ppaction://hlinksldjump"/>
              <a:extLst>
                <a:ext uri="{FF2B5EF4-FFF2-40B4-BE49-F238E27FC236}">
                  <a16:creationId xmlns:a16="http://schemas.microsoft.com/office/drawing/2014/main" id="{426EFA9F-7950-143B-8BF6-8B08269685B0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6" name="Rectangle 1275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97E8831-7081-A8BC-D4A5-C8CB34B68ABD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7" name="Rectangle 1276">
              <a:hlinkClick r:id="rId150" action="ppaction://hlinksldjump"/>
              <a:extLst>
                <a:ext uri="{FF2B5EF4-FFF2-40B4-BE49-F238E27FC236}">
                  <a16:creationId xmlns:a16="http://schemas.microsoft.com/office/drawing/2014/main" id="{AE4C05EA-993E-9D4E-7135-D8EB4313693B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8" name="Rectangle 1277">
              <a:hlinkClick r:id="rId151" action="ppaction://hlinksldjump"/>
              <a:extLst>
                <a:ext uri="{FF2B5EF4-FFF2-40B4-BE49-F238E27FC236}">
                  <a16:creationId xmlns:a16="http://schemas.microsoft.com/office/drawing/2014/main" id="{704A5CA7-0465-2557-F22A-2A9F98D2A3D0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9" name="Rectangle 1278">
              <a:hlinkClick r:id="rId152" action="ppaction://hlinksldjump"/>
              <a:extLst>
                <a:ext uri="{FF2B5EF4-FFF2-40B4-BE49-F238E27FC236}">
                  <a16:creationId xmlns:a16="http://schemas.microsoft.com/office/drawing/2014/main" id="{99F79749-FF7D-104E-25BB-B61557CE2323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80" name="Rectangle 1279">
              <a:hlinkClick r:id="rId153" action="ppaction://hlinksldjump"/>
              <a:extLst>
                <a:ext uri="{FF2B5EF4-FFF2-40B4-BE49-F238E27FC236}">
                  <a16:creationId xmlns:a16="http://schemas.microsoft.com/office/drawing/2014/main" id="{0E65A3FA-F5E6-355F-163D-888275A6C5AE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81" name="Rectangle 128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3CB328B-9F50-F79B-E9DE-519E20E2EB52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478D638B-4680-CFA0-F173-EFDD6EDCD3D9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258C8DEE-A660-8F12-BBB7-381156236FE0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D0214FC1-4D1D-81B4-4CF2-8E803B1A2F3B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CE18403-A6ED-D5A3-287B-2E81E2B62958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3A3A03BC-8101-DCD9-640A-B9C23B754746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FDF6D879-078C-8DAD-CF73-D20EAF171010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6498388E-E041-C2E2-AD6F-60C91ACA72A5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D10FBE1E-417E-5EB2-3384-3196C9404BEE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90" name="Rectangle 1289">
              <a:extLst>
                <a:ext uri="{FF2B5EF4-FFF2-40B4-BE49-F238E27FC236}">
                  <a16:creationId xmlns:a16="http://schemas.microsoft.com/office/drawing/2014/main" id="{FF2D72AD-C244-23CF-F929-7AD6B3857D80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1" name="Rectangle 1290">
              <a:extLst>
                <a:ext uri="{FF2B5EF4-FFF2-40B4-BE49-F238E27FC236}">
                  <a16:creationId xmlns:a16="http://schemas.microsoft.com/office/drawing/2014/main" id="{7C3EAE89-4EF2-B947-1E5D-3F89C1E9CDC7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92" name="Rectangle 1291">
              <a:extLst>
                <a:ext uri="{FF2B5EF4-FFF2-40B4-BE49-F238E27FC236}">
                  <a16:creationId xmlns:a16="http://schemas.microsoft.com/office/drawing/2014/main" id="{2C2812BD-0CCE-A24C-5015-BFC6FCD12819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93" name="Rectangle 1292">
              <a:extLst>
                <a:ext uri="{FF2B5EF4-FFF2-40B4-BE49-F238E27FC236}">
                  <a16:creationId xmlns:a16="http://schemas.microsoft.com/office/drawing/2014/main" id="{49FCCF59-F16F-016B-CD00-2583A43019B0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845CE6D-FF0D-1C58-F9C4-973A30A3EE24}"/>
              </a:ext>
            </a:extLst>
          </p:cNvPr>
          <p:cNvGrpSpPr/>
          <p:nvPr userDrawn="1"/>
        </p:nvGrpSpPr>
        <p:grpSpPr>
          <a:xfrm>
            <a:off x="504428" y="4997810"/>
            <a:ext cx="1280160" cy="987552"/>
            <a:chOff x="504428" y="4997810"/>
            <a:chExt cx="1280160" cy="987552"/>
          </a:xfrm>
        </p:grpSpPr>
        <p:sp>
          <p:nvSpPr>
            <p:cNvPr id="1295" name="Rectangle 1294">
              <a:hlinkClick r:id="rId155" action="ppaction://hlinksldjump"/>
              <a:extLst>
                <a:ext uri="{FF2B5EF4-FFF2-40B4-BE49-F238E27FC236}">
                  <a16:creationId xmlns:a16="http://schemas.microsoft.com/office/drawing/2014/main" id="{E105B19A-6207-C155-0734-70DE68E11B4F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6" name="Rectangle 1295">
              <a:hlinkClick r:id="rId156" action="ppaction://hlinksldjump"/>
              <a:extLst>
                <a:ext uri="{FF2B5EF4-FFF2-40B4-BE49-F238E27FC236}">
                  <a16:creationId xmlns:a16="http://schemas.microsoft.com/office/drawing/2014/main" id="{346E5995-EF55-0783-6973-C356A6320FAE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7" name="Rectangle 1296">
              <a:hlinkClick r:id="rId157" action="ppaction://hlinksldjump"/>
              <a:extLst>
                <a:ext uri="{FF2B5EF4-FFF2-40B4-BE49-F238E27FC236}">
                  <a16:creationId xmlns:a16="http://schemas.microsoft.com/office/drawing/2014/main" id="{463C9F2F-D5ED-AD50-39C3-2163BA8BDF39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8" name="Rectangle 1297">
              <a:hlinkClick r:id="rId158" action="ppaction://hlinksldjump"/>
              <a:extLst>
                <a:ext uri="{FF2B5EF4-FFF2-40B4-BE49-F238E27FC236}">
                  <a16:creationId xmlns:a16="http://schemas.microsoft.com/office/drawing/2014/main" id="{2C1958B7-5969-9ED8-0004-ED0EB3A73830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9" name="Rectangle 1298">
              <a:hlinkClick r:id="rId159" action="ppaction://hlinksldjump"/>
              <a:extLst>
                <a:ext uri="{FF2B5EF4-FFF2-40B4-BE49-F238E27FC236}">
                  <a16:creationId xmlns:a16="http://schemas.microsoft.com/office/drawing/2014/main" id="{9899EBEB-7D6A-73F1-B224-82EE5C4135A3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00" name="Rectangle 1299">
              <a:hlinkClick r:id="rId160" action="ppaction://hlinksldjump"/>
              <a:extLst>
                <a:ext uri="{FF2B5EF4-FFF2-40B4-BE49-F238E27FC236}">
                  <a16:creationId xmlns:a16="http://schemas.microsoft.com/office/drawing/2014/main" id="{40E36A31-2E74-8A76-7A78-9C1E6A335ED1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01" name="Rectangle 1300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44741C9-3919-4A44-2D77-7C07CE8B26FD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02" name="Rectangle 1301">
              <a:hlinkClick r:id="rId162" action="ppaction://hlinksldjump"/>
              <a:extLst>
                <a:ext uri="{FF2B5EF4-FFF2-40B4-BE49-F238E27FC236}">
                  <a16:creationId xmlns:a16="http://schemas.microsoft.com/office/drawing/2014/main" id="{4BA5D63E-6179-8377-BBE2-6250A0858742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03" name="Rectangle 1302">
              <a:hlinkClick r:id="rId163" action="ppaction://hlinksldjump"/>
              <a:extLst>
                <a:ext uri="{FF2B5EF4-FFF2-40B4-BE49-F238E27FC236}">
                  <a16:creationId xmlns:a16="http://schemas.microsoft.com/office/drawing/2014/main" id="{446B7ADC-CC03-32B5-302F-1069B99E1CEA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04" name="Rectangle 1303">
              <a:hlinkClick r:id="rId164" action="ppaction://hlinksldjump"/>
              <a:extLst>
                <a:ext uri="{FF2B5EF4-FFF2-40B4-BE49-F238E27FC236}">
                  <a16:creationId xmlns:a16="http://schemas.microsoft.com/office/drawing/2014/main" id="{1AD0F9D0-303C-E211-1AD0-86515FDE28B7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5" name="Rectangle 1304">
              <a:hlinkClick r:id="rId165" action="ppaction://hlinksldjump"/>
              <a:extLst>
                <a:ext uri="{FF2B5EF4-FFF2-40B4-BE49-F238E27FC236}">
                  <a16:creationId xmlns:a16="http://schemas.microsoft.com/office/drawing/2014/main" id="{33567799-E03E-9314-955A-F7A6ECA4572F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6" name="Rectangle 1305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B985DE5-27AE-51D6-07F0-9948467FBB21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7" name="Rectangle 1306">
              <a:hlinkClick r:id="rId167" action="ppaction://hlinksldjump"/>
              <a:extLst>
                <a:ext uri="{FF2B5EF4-FFF2-40B4-BE49-F238E27FC236}">
                  <a16:creationId xmlns:a16="http://schemas.microsoft.com/office/drawing/2014/main" id="{1C0F3469-A15F-36E9-A666-C597A6ED9BFB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8" name="Rectangle 1307">
              <a:hlinkClick r:id="rId168" action="ppaction://hlinksldjump"/>
              <a:extLst>
                <a:ext uri="{FF2B5EF4-FFF2-40B4-BE49-F238E27FC236}">
                  <a16:creationId xmlns:a16="http://schemas.microsoft.com/office/drawing/2014/main" id="{9E088E5E-3E03-ACFD-C19A-C140CF6722DF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9" name="Rectangle 1308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665681D-0908-5407-CD3A-954B522B1699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10" name="Rectangle 1309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BA89AE7-3483-6366-249A-73B64101A48D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11" name="Rectangle 1310">
              <a:hlinkClick r:id="rId171" action="ppaction://hlinksldjump"/>
              <a:extLst>
                <a:ext uri="{FF2B5EF4-FFF2-40B4-BE49-F238E27FC236}">
                  <a16:creationId xmlns:a16="http://schemas.microsoft.com/office/drawing/2014/main" id="{99378AE4-196A-65C9-5FF3-669DA09B4391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12" name="Rectangle 1311">
              <a:hlinkClick r:id="rId172" action="ppaction://hlinksldjump"/>
              <a:extLst>
                <a:ext uri="{FF2B5EF4-FFF2-40B4-BE49-F238E27FC236}">
                  <a16:creationId xmlns:a16="http://schemas.microsoft.com/office/drawing/2014/main" id="{3BC136F1-20DA-D801-5034-71A6F80ECE44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13" name="Rectangle 1312">
              <a:hlinkClick r:id="rId173" action="ppaction://hlinksldjump"/>
              <a:extLst>
                <a:ext uri="{FF2B5EF4-FFF2-40B4-BE49-F238E27FC236}">
                  <a16:creationId xmlns:a16="http://schemas.microsoft.com/office/drawing/2014/main" id="{4B4F641A-9CDA-96F2-08F2-80502D69E2E5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14" name="Rectangle 1313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AC026FE-6ECD-AC2E-993A-31CFE1D78735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5" name="Rectangle 1314">
              <a:hlinkClick r:id="rId175" action="ppaction://hlinksldjump"/>
              <a:extLst>
                <a:ext uri="{FF2B5EF4-FFF2-40B4-BE49-F238E27FC236}">
                  <a16:creationId xmlns:a16="http://schemas.microsoft.com/office/drawing/2014/main" id="{A6C43367-ED21-70D7-938A-E8F7928DE8C0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6" name="Rectangle 1315">
              <a:hlinkClick r:id="rId176" action="ppaction://hlinksldjump"/>
              <a:extLst>
                <a:ext uri="{FF2B5EF4-FFF2-40B4-BE49-F238E27FC236}">
                  <a16:creationId xmlns:a16="http://schemas.microsoft.com/office/drawing/2014/main" id="{295BE56D-097D-1516-D0A5-1F2DF30B33A4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7" name="Rectangle 1316">
              <a:hlinkClick r:id="rId177" action="ppaction://hlinksldjump"/>
              <a:extLst>
                <a:ext uri="{FF2B5EF4-FFF2-40B4-BE49-F238E27FC236}">
                  <a16:creationId xmlns:a16="http://schemas.microsoft.com/office/drawing/2014/main" id="{04D07EF5-8404-FF5A-77F0-8C02DCA4B973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8" name="Rectangle 1317">
              <a:hlinkClick r:id="rId178" action="ppaction://hlinksldjump"/>
              <a:extLst>
                <a:ext uri="{FF2B5EF4-FFF2-40B4-BE49-F238E27FC236}">
                  <a16:creationId xmlns:a16="http://schemas.microsoft.com/office/drawing/2014/main" id="{A789FF1B-8174-CCA4-D5A6-4E37D61F7DAD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9" name="Rectangle 1318">
              <a:hlinkClick r:id="rId179" action="ppaction://hlinksldjump"/>
              <a:extLst>
                <a:ext uri="{FF2B5EF4-FFF2-40B4-BE49-F238E27FC236}">
                  <a16:creationId xmlns:a16="http://schemas.microsoft.com/office/drawing/2014/main" id="{93161691-CC16-51E3-9D48-9FBE9C812AF4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20" name="Rectangle 1319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5ECB2B8-03F5-C03D-7698-C0E8C88BA4DC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21" name="Rectangle 1320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2517210-36F8-581C-FBF5-83E06EC21475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22" name="Rectangle 1321">
              <a:hlinkClick r:id="rId182" action="ppaction://hlinksldjump"/>
              <a:extLst>
                <a:ext uri="{FF2B5EF4-FFF2-40B4-BE49-F238E27FC236}">
                  <a16:creationId xmlns:a16="http://schemas.microsoft.com/office/drawing/2014/main" id="{50BD8BB7-4894-2C51-ACE5-9EF64E066E10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23" name="Rectangle 1322">
              <a:hlinkClick r:id="rId183" action="ppaction://hlinksldjump"/>
              <a:extLst>
                <a:ext uri="{FF2B5EF4-FFF2-40B4-BE49-F238E27FC236}">
                  <a16:creationId xmlns:a16="http://schemas.microsoft.com/office/drawing/2014/main" id="{A15BCE7D-0794-6DF6-8830-D10553BED09F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24" name="Rectangle 1323">
              <a:hlinkClick r:id="rId184" action="ppaction://hlinksldjump"/>
              <a:extLst>
                <a:ext uri="{FF2B5EF4-FFF2-40B4-BE49-F238E27FC236}">
                  <a16:creationId xmlns:a16="http://schemas.microsoft.com/office/drawing/2014/main" id="{D4ABAB34-83B3-84C3-7E62-2369D8DA0813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5" name="Rectangle 1324">
              <a:hlinkClick r:id="rId185" action="ppaction://hlinksldjump"/>
              <a:extLst>
                <a:ext uri="{FF2B5EF4-FFF2-40B4-BE49-F238E27FC236}">
                  <a16:creationId xmlns:a16="http://schemas.microsoft.com/office/drawing/2014/main" id="{9C9B369E-6EEE-5D77-4028-3F5BA73C8B00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B3854C53-9FE1-977A-4631-042398DA8149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90028418-EAF6-FE51-04CA-14D4150F5BB4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FACFE04B-65F0-42DE-352C-B053C6516C5E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AE995524-3D29-E42C-97C7-506411ABA50F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17B6C475-ED0C-FC90-3550-87D7566802A4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D29D602B-07DE-1FFB-17BF-1BBB8D18A231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16636398-B8D1-DB13-3036-B1151BA895B9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F82BA800-8120-EDD2-7E54-6E2CA762B7BD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1E4E4B21-1F34-674E-C7C5-9B9B8F323C4E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B39D6675-CB0C-2E57-3F51-16DCEEA19C7E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DAB5FCD4-2F0D-2047-9ABF-2C4B0E486760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A25433-B41A-371D-9D09-1BD9AD9DB47D}"/>
              </a:ext>
            </a:extLst>
          </p:cNvPr>
          <p:cNvGrpSpPr/>
          <p:nvPr userDrawn="1"/>
        </p:nvGrpSpPr>
        <p:grpSpPr>
          <a:xfrm>
            <a:off x="1821481" y="4997810"/>
            <a:ext cx="1280160" cy="987552"/>
            <a:chOff x="1821481" y="4997810"/>
            <a:chExt cx="1280160" cy="987552"/>
          </a:xfrm>
        </p:grpSpPr>
        <p:sp>
          <p:nvSpPr>
            <p:cNvPr id="1338" name="Rectangle 1337">
              <a:extLst>
                <a:ext uri="{FF2B5EF4-FFF2-40B4-BE49-F238E27FC236}">
                  <a16:creationId xmlns:a16="http://schemas.microsoft.com/office/drawing/2014/main" id="{53BD9843-3A9F-E51B-0D89-E78121019B74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03F1E9E2-1490-24B7-5C7B-9A7EDBE6ABE5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F60A4E76-2DF9-9037-970D-68310BD211CD}"/>
                </a:ext>
              </a:extLst>
            </p:cNvPr>
            <p:cNvSpPr/>
            <p:nvPr userDrawn="1"/>
          </p:nvSpPr>
          <p:spPr>
            <a:xfrm>
              <a:off x="255300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2A722ECA-5406-2CC3-5041-8A434A7836B2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2" name="Rectangle 134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1F5BFA39-3D82-4CBD-9AAC-D57CBF77A35B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3" name="Rectangle 134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FD4938E-87DB-54AF-0EA9-237FCB402A80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4" name="Rectangle 134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35F24212-CD6C-2C62-BD39-1337C358966F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5" name="Rectangle 134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6ECA14D5-C484-3229-82EA-832B3A3EF38A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6" name="Rectangle 134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2F249F6B-9FDE-546E-C668-B196283766B9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47" name="Rectangle 134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F73EF1C-94E7-BF19-6CDE-4439A1593FED}"/>
                </a:ext>
              </a:extLst>
            </p:cNvPr>
            <p:cNvSpPr/>
            <p:nvPr userDrawn="1"/>
          </p:nvSpPr>
          <p:spPr>
            <a:xfrm>
              <a:off x="255300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48" name="Rectangle 134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72EE7B24-6174-6A11-B4EB-6EFC3A155BA6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49" name="Rectangle 134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A4989E3D-EAB8-DA25-C3C5-AEF9814EC0C7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0" name="Rectangle 134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9CC0AA47-E80B-70DA-2495-F5A87F4586E4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1" name="Rectangle 135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49CE4EFE-7599-19B3-7A98-9E4F6E967BE1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2" name="Rectangle 135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745D202C-FC49-1CFC-A71A-3C0C895501DD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3" name="Rectangle 135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09DD7554-B609-9CB7-9BFB-6EA22CBE7A38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4" name="Rectangle 135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C01B44C8-B5C0-08C3-0117-BE2C175D784C}"/>
                </a:ext>
              </a:extLst>
            </p:cNvPr>
            <p:cNvSpPr/>
            <p:nvPr userDrawn="1"/>
          </p:nvSpPr>
          <p:spPr>
            <a:xfrm>
              <a:off x="255300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5" name="Rectangle 135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42CF242D-5AAA-9378-E2DD-68BD9F57AC92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6" name="Rectangle 135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75EE71-70ED-17F7-A0E6-BB8E681C32A9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57" name="Rectangle 135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4888515B-EB27-A0AB-E00A-069D89DAA9E8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58" name="Rectangle 135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A5AA6919-8298-8B84-B93B-F9922D4462D1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59" name="Rectangle 135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1B9514B4-6F6F-72EE-8096-8A305C99966E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0" name="Rectangle 135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BE1FB67D-F4C5-F178-4BF9-9B4AF92EBA80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1" name="Rectangle 136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B9532FD8-3C64-723F-6A8D-088554684A0C}"/>
                </a:ext>
              </a:extLst>
            </p:cNvPr>
            <p:cNvSpPr/>
            <p:nvPr userDrawn="1"/>
          </p:nvSpPr>
          <p:spPr>
            <a:xfrm>
              <a:off x="255300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2" name="Rectangle 136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D1002168-6621-50A1-69B2-86ED9AC2F723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3" name="Rectangle 136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786582D-4A1F-2F93-1751-1CD8E3C4B625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4" name="Rectangle 136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3EFA4235-AF3C-B969-5793-6980CE2DD6E5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5" name="Rectangle 136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EE8542F5-FF0A-3378-0B80-039899781FA9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6" name="Rectangle 136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2DA3FEF0-DBF8-A23B-099E-B2525F8623E3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67" name="Rectangle 136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DCEFCE9B-B6D1-0916-1BF0-509CF257E28D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68" name="Rectangle 136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9B4D8F36-901F-0593-91A8-A17A7ACDAE1C}"/>
                </a:ext>
              </a:extLst>
            </p:cNvPr>
            <p:cNvSpPr/>
            <p:nvPr userDrawn="1"/>
          </p:nvSpPr>
          <p:spPr>
            <a:xfrm>
              <a:off x="255300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69" name="Rectangle 136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5BEB318D-D859-67EC-1FF0-AE00A2352B66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0" name="Rectangle 136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4FAB8BA-4BAB-1673-488D-50EA94061BA6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1" name="Rectangle 1370">
              <a:extLst>
                <a:ext uri="{FF2B5EF4-FFF2-40B4-BE49-F238E27FC236}">
                  <a16:creationId xmlns:a16="http://schemas.microsoft.com/office/drawing/2014/main" id="{E6829C1E-2502-0E9B-04CE-AE43F4F6E707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72" name="Rectangle 1371">
              <a:extLst>
                <a:ext uri="{FF2B5EF4-FFF2-40B4-BE49-F238E27FC236}">
                  <a16:creationId xmlns:a16="http://schemas.microsoft.com/office/drawing/2014/main" id="{6CEBBDD9-9421-BEE2-F02A-60C71EBAA76B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73" name="Rectangle 1372">
              <a:extLst>
                <a:ext uri="{FF2B5EF4-FFF2-40B4-BE49-F238E27FC236}">
                  <a16:creationId xmlns:a16="http://schemas.microsoft.com/office/drawing/2014/main" id="{159EE3B0-46B9-C351-0B84-9320BD9193F8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ADCB9A0D-5D38-DD8D-8F76-703FEA7224F6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D2A7EA45-E59D-7CF0-0674-E6D90BFDC0D5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EFD5923A-0052-3538-C22C-911732B91FE6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30C12378-8751-256C-F81B-22E85D45F336}"/>
                </a:ext>
              </a:extLst>
            </p:cNvPr>
            <p:cNvSpPr/>
            <p:nvPr userDrawn="1"/>
          </p:nvSpPr>
          <p:spPr>
            <a:xfrm>
              <a:off x="255300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FF2F497-DFE2-70D8-CBB0-F70E4A10419B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5899C4BE-8FB1-9AD0-CB7E-763E9C4412D3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22B982-1C07-DF88-DA5C-5F6BE49FD2FF}"/>
              </a:ext>
            </a:extLst>
          </p:cNvPr>
          <p:cNvGrpSpPr/>
          <p:nvPr userDrawn="1"/>
        </p:nvGrpSpPr>
        <p:grpSpPr>
          <a:xfrm>
            <a:off x="3138535" y="4997810"/>
            <a:ext cx="1280160" cy="987552"/>
            <a:chOff x="3138535" y="4997810"/>
            <a:chExt cx="1280160" cy="987552"/>
          </a:xfrm>
        </p:grpSpPr>
        <p:sp>
          <p:nvSpPr>
            <p:cNvPr id="1381" name="Rectangle 138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57FB1FF7-3279-19E1-F967-258AC684C925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2" name="Rectangle 138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3A824090-4850-117E-14FE-C108A22652D5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83" name="Rectangle 138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DEA2E66C-B0FC-D6DB-4A57-266457F1D855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84" name="Rectangle 138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FDC7D8D5-81E6-B658-497D-FA28EB2749B8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85" name="Rectangle 138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D86386BE-8429-A196-5361-9D29300E28D3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86" name="Rectangle 138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878C5281-E18F-6541-156D-150F4D73BC10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7" name="Rectangle 138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16614EB-1821-4140-17AA-3123EF8344A6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8" name="Rectangle 138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06FA157F-7173-7388-107D-CB8410E9E07B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9" name="Rectangle 138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0DADDDB4-3D10-3843-68E5-F2F8AEA1E1BC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90" name="Rectangle 138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B75A2A46-703D-2349-128A-C1A45EA7DB2B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91" name="Rectangle 139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0D8D4107-B4A9-09A6-F620-A5B49F40381D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92" name="Rectangle 139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C0A49D98-ECA6-75D1-89C2-759553DAFA4B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3" name="Rectangle 139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DDBD53C-5B76-6FDC-0470-54AE865B93A2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4" name="Rectangle 139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BF478D57-052B-DDFC-C677-5768AA342429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5" name="Rectangle 139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1DA4121C-0330-608F-149D-5D6AE3124FD6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6" name="Rectangle 139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7C4CAAF2-5909-7A7A-E9B9-43612120023D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7" name="Rectangle 139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C838E94-21C9-6552-39F2-6C33EBCB231A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8" name="Rectangle 139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4D9BC08E-2DA3-7D13-DCF6-BD10901E478D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9" name="Rectangle 139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74430E8A-2E6B-5B1C-ABBD-FED03E626711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00" name="Rectangle 139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C7C18CA3-B3C1-CC35-6A16-A2B17298C38B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1" name="Rectangle 140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D5E45D1F-324D-BEC8-5479-2DCD0C0B4BFB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2" name="Rectangle 140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83F6E37D-7BBF-9C59-2354-D21F4ACA1065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3" name="Rectangle 140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6090EFED-6B2C-54CE-6125-E93232E42693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4" name="Rectangle 140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FB9C39F3-8A14-07F4-B602-D66D1DAD8284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2A69A26B-F744-D929-882E-A391FBC368CF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0A3C1C2E-28E2-D637-8C89-08C3E0902136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0D20ACA2-3B97-13FD-F5ED-6C4EEB502FED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B500920C-D114-5F80-E968-BD1304A7467C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D9E2CE80-7BFE-86D7-4B2F-85FA4CDA782A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E9C299EB-885C-4056-5126-6E6398C5B7CE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1" name="Rectangle 1410">
              <a:hlinkClick r:id="rId246" action="ppaction://hlinksldjump"/>
              <a:extLst>
                <a:ext uri="{FF2B5EF4-FFF2-40B4-BE49-F238E27FC236}">
                  <a16:creationId xmlns:a16="http://schemas.microsoft.com/office/drawing/2014/main" id="{34662676-5EDF-A903-EA38-BE03CD8D657D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2" name="Rectangle 1411">
              <a:extLst>
                <a:ext uri="{FF2B5EF4-FFF2-40B4-BE49-F238E27FC236}">
                  <a16:creationId xmlns:a16="http://schemas.microsoft.com/office/drawing/2014/main" id="{29BE1DE1-0164-710D-D38D-836CF6EF1898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1100EE8A-6B9C-1A06-C2E4-8C82268200CE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076F384C-67B8-45B8-6FD6-09BC8B6B7D82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0FB66860-785E-FC11-138D-FD03C7A3F483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B639B41F-FC90-F481-6DF4-0DF37876B6D4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64F9E77C-008B-5B64-AA5A-880C41CC51B6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FAB545BA-AD14-E3F3-47BD-0AC15426F697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4A7F7676-09E7-4925-89D8-C3FBD5B7D1B1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8B4723DD-E777-8E09-C620-DD6817BB214B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F5DA2B1D-AC47-0BA7-A60B-14BD9BBD3B7A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A8E51377-731A-3DC0-CBA7-843CCFA222B0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BB67B5-59D4-4575-AD6D-A6773C9942CD}"/>
              </a:ext>
            </a:extLst>
          </p:cNvPr>
          <p:cNvGrpSpPr/>
          <p:nvPr userDrawn="1"/>
        </p:nvGrpSpPr>
        <p:grpSpPr>
          <a:xfrm>
            <a:off x="504428" y="682451"/>
            <a:ext cx="1280160" cy="987552"/>
            <a:chOff x="504428" y="682451"/>
            <a:chExt cx="1280160" cy="987552"/>
          </a:xfrm>
        </p:grpSpPr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39A64A28-C96A-2886-3752-76D7BDE90566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E2FC281-1988-9227-BF4B-9E2D273038CC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75DA041-D550-BCEE-944B-A31BA4BD2283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36B64ADA-6B3B-26DF-AE0E-16EE8068A363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F7CDAF6A-876F-2064-38DB-8AB187978E8A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10C31175-3CBB-BBEE-55C1-4C0DBAFB6AFE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04E1554A-D7C0-ACB9-0AA4-C1D0563E5B96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900" name="Rectangle 899">
              <a:hlinkClick r:id="rId247" action="ppaction://hlinksldjump"/>
              <a:extLst>
                <a:ext uri="{FF2B5EF4-FFF2-40B4-BE49-F238E27FC236}">
                  <a16:creationId xmlns:a16="http://schemas.microsoft.com/office/drawing/2014/main" id="{94153DD0-703E-232D-094E-4C762E526CC9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1" name="Rectangle 900">
              <a:hlinkClick r:id="rId248" action="ppaction://hlinksldjump"/>
              <a:extLst>
                <a:ext uri="{FF2B5EF4-FFF2-40B4-BE49-F238E27FC236}">
                  <a16:creationId xmlns:a16="http://schemas.microsoft.com/office/drawing/2014/main" id="{632C964E-CF3F-F2E9-1DCD-08109DD888E4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2" name="Rectangle 901">
              <a:hlinkClick r:id="rId249" action="ppaction://hlinksldjump"/>
              <a:extLst>
                <a:ext uri="{FF2B5EF4-FFF2-40B4-BE49-F238E27FC236}">
                  <a16:creationId xmlns:a16="http://schemas.microsoft.com/office/drawing/2014/main" id="{A2D23F81-5927-C535-CACF-3FAD26A7098B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3" name="Rectangle 902">
              <a:hlinkClick r:id="rId250" action="ppaction://hlinksldjump"/>
              <a:extLst>
                <a:ext uri="{FF2B5EF4-FFF2-40B4-BE49-F238E27FC236}">
                  <a16:creationId xmlns:a16="http://schemas.microsoft.com/office/drawing/2014/main" id="{E7C32AE5-F9F9-A520-AB78-41F45001C7E5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4" name="Rectangle 903">
              <a:hlinkClick r:id="rId251" action="ppaction://hlinksldjump"/>
              <a:extLst>
                <a:ext uri="{FF2B5EF4-FFF2-40B4-BE49-F238E27FC236}">
                  <a16:creationId xmlns:a16="http://schemas.microsoft.com/office/drawing/2014/main" id="{6B825A16-A7C3-AC1C-0D3A-5608A1E5B345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5" name="Rectangle 904">
              <a:hlinkClick r:id="rId252" action="ppaction://hlinksldjump"/>
              <a:extLst>
                <a:ext uri="{FF2B5EF4-FFF2-40B4-BE49-F238E27FC236}">
                  <a16:creationId xmlns:a16="http://schemas.microsoft.com/office/drawing/2014/main" id="{70B9FCF6-FF41-C942-8AFF-987333DF9017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6" name="Rectangle 905">
              <a:hlinkClick r:id="rId253" action="ppaction://hlinksldjump"/>
              <a:extLst>
                <a:ext uri="{FF2B5EF4-FFF2-40B4-BE49-F238E27FC236}">
                  <a16:creationId xmlns:a16="http://schemas.microsoft.com/office/drawing/2014/main" id="{355708F9-8884-DF03-0BAF-E163AFD8E7FD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7" name="Rectangle 906">
              <a:hlinkClick r:id="rId254" action="ppaction://hlinksldjump"/>
              <a:extLst>
                <a:ext uri="{FF2B5EF4-FFF2-40B4-BE49-F238E27FC236}">
                  <a16:creationId xmlns:a16="http://schemas.microsoft.com/office/drawing/2014/main" id="{2EB6314B-F2DC-C33F-27CF-1259CFE14820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8" name="Rectangle 907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D7F8AE0-43CC-EA1E-7873-A6AE4419280C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9" name="Rectangle 908">
              <a:hlinkClick r:id="rId256" action="ppaction://hlinksldjump"/>
              <a:extLst>
                <a:ext uri="{FF2B5EF4-FFF2-40B4-BE49-F238E27FC236}">
                  <a16:creationId xmlns:a16="http://schemas.microsoft.com/office/drawing/2014/main" id="{F32B38D6-D86F-B699-0E34-FB3EC9A7E316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10" name="Rectangle 909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B434814-168F-E708-7FD3-2A0765F4DDFC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1" name="Rectangle 910">
              <a:hlinkClick r:id="rId258" action="ppaction://hlinksldjump"/>
              <a:extLst>
                <a:ext uri="{FF2B5EF4-FFF2-40B4-BE49-F238E27FC236}">
                  <a16:creationId xmlns:a16="http://schemas.microsoft.com/office/drawing/2014/main" id="{65B224DF-7A24-1C46-BB0C-0648C4AF504D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2" name="Rectangle 911">
              <a:hlinkClick r:id="rId259" action="ppaction://hlinksldjump"/>
              <a:extLst>
                <a:ext uri="{FF2B5EF4-FFF2-40B4-BE49-F238E27FC236}">
                  <a16:creationId xmlns:a16="http://schemas.microsoft.com/office/drawing/2014/main" id="{A8D4DB2A-2F01-2E74-0622-BFE3CE1F7BCC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3" name="Rectangle 912">
              <a:hlinkClick r:id="rId260" action="ppaction://hlinksldjump"/>
              <a:extLst>
                <a:ext uri="{FF2B5EF4-FFF2-40B4-BE49-F238E27FC236}">
                  <a16:creationId xmlns:a16="http://schemas.microsoft.com/office/drawing/2014/main" id="{E8AAE345-BBAA-DEAB-368A-115F1AC9CC76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4" name="Rectangle 913">
              <a:hlinkClick r:id="rId261" action="ppaction://hlinksldjump"/>
              <a:extLst>
                <a:ext uri="{FF2B5EF4-FFF2-40B4-BE49-F238E27FC236}">
                  <a16:creationId xmlns:a16="http://schemas.microsoft.com/office/drawing/2014/main" id="{7D9A71DA-4A90-D147-0B6F-B7B4192559E0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5" name="Rectangle 914">
              <a:hlinkClick r:id="rId262" action="ppaction://hlinksldjump"/>
              <a:extLst>
                <a:ext uri="{FF2B5EF4-FFF2-40B4-BE49-F238E27FC236}">
                  <a16:creationId xmlns:a16="http://schemas.microsoft.com/office/drawing/2014/main" id="{7DE5D2E9-81B4-A6AF-86AD-C2F6FBD3FA13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6" name="Rectangle 915">
              <a:hlinkClick r:id="rId263" action="ppaction://hlinksldjump"/>
              <a:extLst>
                <a:ext uri="{FF2B5EF4-FFF2-40B4-BE49-F238E27FC236}">
                  <a16:creationId xmlns:a16="http://schemas.microsoft.com/office/drawing/2014/main" id="{5ADD68ED-B7B6-55DC-1E54-E600DC3AD7C5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7" name="Rectangle 916">
              <a:hlinkClick r:id="rId264" action="ppaction://hlinksldjump"/>
              <a:extLst>
                <a:ext uri="{FF2B5EF4-FFF2-40B4-BE49-F238E27FC236}">
                  <a16:creationId xmlns:a16="http://schemas.microsoft.com/office/drawing/2014/main" id="{1FCE464D-6843-2761-0A0A-E8C6D78EC59D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8" name="Rectangle 917">
              <a:hlinkClick r:id="rId265" action="ppaction://hlinksldjump"/>
              <a:extLst>
                <a:ext uri="{FF2B5EF4-FFF2-40B4-BE49-F238E27FC236}">
                  <a16:creationId xmlns:a16="http://schemas.microsoft.com/office/drawing/2014/main" id="{48E85F6D-D09F-6D1A-E196-D032C92A7E5E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9" name="Rectangle 918">
              <a:hlinkClick r:id="rId266" action="ppaction://hlinksldjump"/>
              <a:extLst>
                <a:ext uri="{FF2B5EF4-FFF2-40B4-BE49-F238E27FC236}">
                  <a16:creationId xmlns:a16="http://schemas.microsoft.com/office/drawing/2014/main" id="{79AD60D1-A7FC-1671-54AB-DFE14D499BDF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0" name="Rectangle 919">
              <a:hlinkClick r:id="rId267" action="ppaction://hlinksldjump"/>
              <a:extLst>
                <a:ext uri="{FF2B5EF4-FFF2-40B4-BE49-F238E27FC236}">
                  <a16:creationId xmlns:a16="http://schemas.microsoft.com/office/drawing/2014/main" id="{2BCB341D-9D80-4BBD-35B1-535F21B83F85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1" name="Rectangle 920">
              <a:hlinkClick r:id="rId268" action="ppaction://hlinksldjump"/>
              <a:extLst>
                <a:ext uri="{FF2B5EF4-FFF2-40B4-BE49-F238E27FC236}">
                  <a16:creationId xmlns:a16="http://schemas.microsoft.com/office/drawing/2014/main" id="{CE83BD44-2812-2278-0640-FB4DC8377056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2" name="Rectangle 921">
              <a:hlinkClick r:id="rId269" action="ppaction://hlinksldjump"/>
              <a:extLst>
                <a:ext uri="{FF2B5EF4-FFF2-40B4-BE49-F238E27FC236}">
                  <a16:creationId xmlns:a16="http://schemas.microsoft.com/office/drawing/2014/main" id="{6907A2A8-CC48-79D6-75C3-41CAF4DA5BB1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3" name="Rectangle 922">
              <a:hlinkClick r:id="rId270" action="ppaction://hlinksldjump"/>
              <a:extLst>
                <a:ext uri="{FF2B5EF4-FFF2-40B4-BE49-F238E27FC236}">
                  <a16:creationId xmlns:a16="http://schemas.microsoft.com/office/drawing/2014/main" id="{CD31C673-9232-A118-74F1-1310615242E2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4" name="Rectangle 923">
              <a:hlinkClick r:id="rId271" action="ppaction://hlinksldjump"/>
              <a:extLst>
                <a:ext uri="{FF2B5EF4-FFF2-40B4-BE49-F238E27FC236}">
                  <a16:creationId xmlns:a16="http://schemas.microsoft.com/office/drawing/2014/main" id="{3EA44EE2-9484-347C-8200-09EC30730C01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5" name="Rectangle 924">
              <a:hlinkClick r:id="rId272" action="ppaction://hlinksldjump"/>
              <a:extLst>
                <a:ext uri="{FF2B5EF4-FFF2-40B4-BE49-F238E27FC236}">
                  <a16:creationId xmlns:a16="http://schemas.microsoft.com/office/drawing/2014/main" id="{6A7DBF62-D3FD-34F8-8ADB-FDD1028B565B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6" name="Rectangle 925">
              <a:hlinkClick r:id="rId273" action="ppaction://hlinksldjump"/>
              <a:extLst>
                <a:ext uri="{FF2B5EF4-FFF2-40B4-BE49-F238E27FC236}">
                  <a16:creationId xmlns:a16="http://schemas.microsoft.com/office/drawing/2014/main" id="{74061E19-B403-9A6A-903A-212376FA3197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7" name="Rectangle 926">
              <a:hlinkClick r:id="rId274" action="ppaction://hlinksldjump"/>
              <a:extLst>
                <a:ext uri="{FF2B5EF4-FFF2-40B4-BE49-F238E27FC236}">
                  <a16:creationId xmlns:a16="http://schemas.microsoft.com/office/drawing/2014/main" id="{7A8D6FC9-097F-D526-4993-CA3B02E1352A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8" name="Rectangle 927">
              <a:hlinkClick r:id="rId275" action="ppaction://hlinksldjump"/>
              <a:extLst>
                <a:ext uri="{FF2B5EF4-FFF2-40B4-BE49-F238E27FC236}">
                  <a16:creationId xmlns:a16="http://schemas.microsoft.com/office/drawing/2014/main" id="{7F55AB81-B7A0-8577-5498-129326BB74B3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9" name="Rectangle 928">
              <a:hlinkClick r:id="rId276" action="ppaction://hlinksldjump"/>
              <a:extLst>
                <a:ext uri="{FF2B5EF4-FFF2-40B4-BE49-F238E27FC236}">
                  <a16:creationId xmlns:a16="http://schemas.microsoft.com/office/drawing/2014/main" id="{556D0A89-B3A0-033B-8296-029B0C71E2A2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30" name="Rectangle 929">
              <a:hlinkClick r:id="rId277" action="ppaction://hlinksldjump"/>
              <a:extLst>
                <a:ext uri="{FF2B5EF4-FFF2-40B4-BE49-F238E27FC236}">
                  <a16:creationId xmlns:a16="http://schemas.microsoft.com/office/drawing/2014/main" id="{6F5C49DD-77C3-C6AE-A9F7-8532D47A8336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607BC648-C94D-A68C-87E0-B651C50213A5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7F2A59C5-3441-2B39-E68F-8EE005C0823E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D2CFBA98-1457-68E8-35A2-1F8A09A8C824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9EA025FE-34C3-C2F5-7E10-AD0F091DD4F2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EF670B-3922-056C-4821-B80091896757}"/>
              </a:ext>
            </a:extLst>
          </p:cNvPr>
          <p:cNvGrpSpPr/>
          <p:nvPr userDrawn="1"/>
        </p:nvGrpSpPr>
        <p:grpSpPr>
          <a:xfrm>
            <a:off x="504428" y="2120986"/>
            <a:ext cx="1280160" cy="987552"/>
            <a:chOff x="504428" y="2120986"/>
            <a:chExt cx="1280160" cy="987552"/>
          </a:xfrm>
        </p:grpSpPr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6CE1A3C9-C333-E782-35B8-C5F33FE969DE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6DA2CFEA-8709-C8AA-DE41-5700225AFCA7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6649345-B69A-1329-BE15-E7143E522B1F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B0DAB447-012D-31F6-ED18-E998E37D4EEF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079EB1A5-455D-9970-2F32-64A35DA3410A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35" name="Rectangle 1034">
              <a:hlinkClick r:id="rId278" action="ppaction://hlinksldjump"/>
              <a:extLst>
                <a:ext uri="{FF2B5EF4-FFF2-40B4-BE49-F238E27FC236}">
                  <a16:creationId xmlns:a16="http://schemas.microsoft.com/office/drawing/2014/main" id="{6653A324-8570-9936-E1F8-195B684F5B1D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6" name="Rectangle 1035">
              <a:hlinkClick r:id="rId279" action="ppaction://hlinksldjump"/>
              <a:extLst>
                <a:ext uri="{FF2B5EF4-FFF2-40B4-BE49-F238E27FC236}">
                  <a16:creationId xmlns:a16="http://schemas.microsoft.com/office/drawing/2014/main" id="{CB81D7C7-6EDD-69C5-A716-EE1CBB50C045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7" name="Rectangle 1036">
              <a:hlinkClick r:id="rId280" action="ppaction://hlinksldjump"/>
              <a:extLst>
                <a:ext uri="{FF2B5EF4-FFF2-40B4-BE49-F238E27FC236}">
                  <a16:creationId xmlns:a16="http://schemas.microsoft.com/office/drawing/2014/main" id="{6618D52F-A733-F679-6EB7-E14091D7D5F5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8" name="Rectangle 1037">
              <a:hlinkClick r:id="rId281" action="ppaction://hlinksldjump"/>
              <a:extLst>
                <a:ext uri="{FF2B5EF4-FFF2-40B4-BE49-F238E27FC236}">
                  <a16:creationId xmlns:a16="http://schemas.microsoft.com/office/drawing/2014/main" id="{1ED727CD-3E53-3412-D81B-9FFF247C9523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9" name="Rectangle 1038">
              <a:hlinkClick r:id="rId282" action="ppaction://hlinksldjump"/>
              <a:extLst>
                <a:ext uri="{FF2B5EF4-FFF2-40B4-BE49-F238E27FC236}">
                  <a16:creationId xmlns:a16="http://schemas.microsoft.com/office/drawing/2014/main" id="{D2C5D404-ADE6-BCCF-DF93-6CDED6D602BB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40" name="Rectangle 1039">
              <a:hlinkClick r:id="rId283" action="ppaction://hlinksldjump"/>
              <a:extLst>
                <a:ext uri="{FF2B5EF4-FFF2-40B4-BE49-F238E27FC236}">
                  <a16:creationId xmlns:a16="http://schemas.microsoft.com/office/drawing/2014/main" id="{87470A12-B0F6-140B-926D-4FFC354BC562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41" name="Rectangle 1040">
              <a:hlinkClick r:id="rId284" action="ppaction://hlinksldjump"/>
              <a:extLst>
                <a:ext uri="{FF2B5EF4-FFF2-40B4-BE49-F238E27FC236}">
                  <a16:creationId xmlns:a16="http://schemas.microsoft.com/office/drawing/2014/main" id="{5A2CCA68-82ED-4C46-03CA-8AB4D9861952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42" name="Rectangle 1041">
              <a:hlinkClick r:id="rId285" action="ppaction://hlinksldjump"/>
              <a:extLst>
                <a:ext uri="{FF2B5EF4-FFF2-40B4-BE49-F238E27FC236}">
                  <a16:creationId xmlns:a16="http://schemas.microsoft.com/office/drawing/2014/main" id="{5A1A9617-FB25-F393-2803-8118E2B7419A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43" name="Rectangle 1042">
              <a:hlinkClick r:id="rId286" action="ppaction://hlinksldjump"/>
              <a:extLst>
                <a:ext uri="{FF2B5EF4-FFF2-40B4-BE49-F238E27FC236}">
                  <a16:creationId xmlns:a16="http://schemas.microsoft.com/office/drawing/2014/main" id="{44A0ABFD-9178-B022-2F00-8A7BB336A23B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44" name="Rectangle 1043">
              <a:hlinkClick r:id="rId287" action="ppaction://hlinksldjump"/>
              <a:extLst>
                <a:ext uri="{FF2B5EF4-FFF2-40B4-BE49-F238E27FC236}">
                  <a16:creationId xmlns:a16="http://schemas.microsoft.com/office/drawing/2014/main" id="{A8E72AB2-BFF0-9F3A-5552-E667E721E264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45" name="Rectangle 1044">
              <a:hlinkClick r:id="rId288" action="ppaction://hlinksldjump"/>
              <a:extLst>
                <a:ext uri="{FF2B5EF4-FFF2-40B4-BE49-F238E27FC236}">
                  <a16:creationId xmlns:a16="http://schemas.microsoft.com/office/drawing/2014/main" id="{2D8AA9F0-519E-4FDF-90B2-ABD947CBB0DD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46" name="Rectangle 1045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4A50F5B-0E50-DE4D-0681-9A4B3F484482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47" name="Rectangle 1046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7FA84DA-5679-33D8-F8DA-50C5097F8EB3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48" name="Rectangle 1047">
              <a:hlinkClick r:id="rId291" action="ppaction://hlinksldjump"/>
              <a:extLst>
                <a:ext uri="{FF2B5EF4-FFF2-40B4-BE49-F238E27FC236}">
                  <a16:creationId xmlns:a16="http://schemas.microsoft.com/office/drawing/2014/main" id="{A4EE6D37-4892-62C3-009C-9C2235CABFDD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9" name="Rectangle 1048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FC9F843-D702-18BD-60A1-B3CF9AB9DC40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50" name="Rectangle 1049">
              <a:hlinkClick r:id="rId293" action="ppaction://hlinksldjump"/>
              <a:extLst>
                <a:ext uri="{FF2B5EF4-FFF2-40B4-BE49-F238E27FC236}">
                  <a16:creationId xmlns:a16="http://schemas.microsoft.com/office/drawing/2014/main" id="{111FA5A4-BD6D-3A47-D6AC-C142B41E3DFE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51" name="Rectangle 1050">
              <a:hlinkClick r:id="rId294" action="ppaction://hlinksldjump"/>
              <a:extLst>
                <a:ext uri="{FF2B5EF4-FFF2-40B4-BE49-F238E27FC236}">
                  <a16:creationId xmlns:a16="http://schemas.microsoft.com/office/drawing/2014/main" id="{8232DD3A-6538-BFAA-36E5-4257A99E85E3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52" name="Rectangle 1051">
              <a:hlinkClick r:id="rId295" action="ppaction://hlinksldjump"/>
              <a:extLst>
                <a:ext uri="{FF2B5EF4-FFF2-40B4-BE49-F238E27FC236}">
                  <a16:creationId xmlns:a16="http://schemas.microsoft.com/office/drawing/2014/main" id="{57807AE4-E240-C06D-D38B-B38751A6ACBB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53" name="Rectangle 1052">
              <a:hlinkClick r:id="rId296" action="ppaction://hlinksldjump"/>
              <a:extLst>
                <a:ext uri="{FF2B5EF4-FFF2-40B4-BE49-F238E27FC236}">
                  <a16:creationId xmlns:a16="http://schemas.microsoft.com/office/drawing/2014/main" id="{E1468E84-4C07-24A9-4A73-85E06E3A1742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54" name="Rectangle 1053">
              <a:hlinkClick r:id="rId297" action="ppaction://hlinksldjump"/>
              <a:extLst>
                <a:ext uri="{FF2B5EF4-FFF2-40B4-BE49-F238E27FC236}">
                  <a16:creationId xmlns:a16="http://schemas.microsoft.com/office/drawing/2014/main" id="{768EA24C-13D4-44B1-04B2-C93AB2A135C1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55" name="Rectangle 1054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78EAF61-5AF2-482C-9998-95B903BDAD6F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56" name="Rectangle 1055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58CB65D-6656-1A02-DA36-F2AB6B9B9074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57" name="Rectangle 1056">
              <a:hlinkClick r:id="rId300" action="ppaction://hlinksldjump"/>
              <a:extLst>
                <a:ext uri="{FF2B5EF4-FFF2-40B4-BE49-F238E27FC236}">
                  <a16:creationId xmlns:a16="http://schemas.microsoft.com/office/drawing/2014/main" id="{20F9D1D6-7D9B-4A74-EE17-B5C8957523C5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58" name="Rectangle 1057">
              <a:hlinkClick r:id="rId301" action="ppaction://hlinksldjump"/>
              <a:extLst>
                <a:ext uri="{FF2B5EF4-FFF2-40B4-BE49-F238E27FC236}">
                  <a16:creationId xmlns:a16="http://schemas.microsoft.com/office/drawing/2014/main" id="{2DA883BE-50BE-3B84-801C-2F11D99CEC1E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9" name="Rectangle 1058">
              <a:hlinkClick r:id="rId302" action="ppaction://hlinksldjump"/>
              <a:extLst>
                <a:ext uri="{FF2B5EF4-FFF2-40B4-BE49-F238E27FC236}">
                  <a16:creationId xmlns:a16="http://schemas.microsoft.com/office/drawing/2014/main" id="{A77756AC-A00F-CE6F-7F6E-A8105375952E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60" name="Rectangle 1059">
              <a:hlinkClick r:id="rId303" action="ppaction://hlinksldjump"/>
              <a:extLst>
                <a:ext uri="{FF2B5EF4-FFF2-40B4-BE49-F238E27FC236}">
                  <a16:creationId xmlns:a16="http://schemas.microsoft.com/office/drawing/2014/main" id="{D9164D22-9938-F8C7-C102-DEC6583C26F6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1" name="Rectangle 1060">
              <a:hlinkClick r:id="rId304" action="ppaction://hlinksldjump"/>
              <a:extLst>
                <a:ext uri="{FF2B5EF4-FFF2-40B4-BE49-F238E27FC236}">
                  <a16:creationId xmlns:a16="http://schemas.microsoft.com/office/drawing/2014/main" id="{81B0AF15-8A86-0C6A-07C7-54D4E9780060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2" name="Rectangle 1061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58081F7-DDBC-77B2-7E86-0CEF132F4052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3" name="Rectangle 1062">
              <a:hlinkClick r:id="rId306" action="ppaction://hlinksldjump"/>
              <a:extLst>
                <a:ext uri="{FF2B5EF4-FFF2-40B4-BE49-F238E27FC236}">
                  <a16:creationId xmlns:a16="http://schemas.microsoft.com/office/drawing/2014/main" id="{AD32A7FA-CD7B-A88E-EBAF-AA1EF8E676ED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4" name="Rectangle 1063">
              <a:hlinkClick r:id="rId307" action="ppaction://hlinksldjump"/>
              <a:extLst>
                <a:ext uri="{FF2B5EF4-FFF2-40B4-BE49-F238E27FC236}">
                  <a16:creationId xmlns:a16="http://schemas.microsoft.com/office/drawing/2014/main" id="{3DC9031D-610C-8A30-A58B-A5B8FC8AB885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83AC4BCA-B641-7BFA-443B-B8C673B3F4B9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M</a:t>
              </a: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2BF07ED3-E07C-072A-C6EB-F3C45B2B4299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88D36AFF-B57A-8C3C-0AB9-71A5A3D9D217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W</a:t>
              </a: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D4ABE12C-7ACF-FC4A-3DEC-9BC7ACB0F029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E13007F2-42B4-F9FF-23C3-C1D31B572594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F</a:t>
              </a: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515C2E21-1159-B757-8335-37AF10F38AC7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78CCD349-4BAD-474A-B9A6-9AB183019CA6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00EDB7-AB61-83DC-60EE-A1B28CF967AF}"/>
              </a:ext>
            </a:extLst>
          </p:cNvPr>
          <p:cNvGrpSpPr/>
          <p:nvPr userDrawn="1"/>
        </p:nvGrpSpPr>
        <p:grpSpPr>
          <a:xfrm>
            <a:off x="3138535" y="682451"/>
            <a:ext cx="1280160" cy="1152144"/>
            <a:chOff x="3138535" y="682451"/>
            <a:chExt cx="1280160" cy="1152144"/>
          </a:xfrm>
        </p:grpSpPr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2EBF1F2-B808-971B-61B7-C69547BC6141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09DB4918-99F1-D9A6-4EA8-CDA6CDA5FAE2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736C1884-5F67-3B3A-434C-15CFE4C055A7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2" name="Rectangle 98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003D8334-6B18-85EF-14B9-4464C7D7EE12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3" name="Rectangle 98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25B7564A-436D-8B08-6D8F-D18F7BC6F617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4" name="Rectangle 98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1DEF00AF-0BDF-DD10-DD34-22C667A8BDA9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85" name="Rectangle 98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C52C7A4C-76F7-4999-E74A-2E0D0BF37D81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86" name="Rectangle 98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B787F3E9-4113-FBDB-EB53-233517D38B1C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87" name="Rectangle 98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71E0A361-47DC-41C9-2031-79C84878C06A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88" name="Rectangle 98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51258141-0BFC-66F6-0A28-903E2AA93646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89" name="Rectangle 98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0ADB84BF-B94C-6267-CBB3-8F6C575A52F8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90" name="Rectangle 98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38D79C25-224D-5A38-2433-51EBC34F7FF8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91" name="Rectangle 99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FD65B386-61F5-6C7C-4503-2A0B035B4786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92" name="Rectangle 99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CDB3AD57-A841-14B9-0F0F-D51FA2A49DFB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93" name="Rectangle 99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FC69FB96-4A2E-ADA3-99C7-82D5E6DD2C60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94" name="Rectangle 99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B5169D5-11DE-E225-7C7A-CB106C2BEEEE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95" name="Rectangle 99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3195B470-E504-6531-F563-F4B23497878F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96" name="Rectangle 99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2D765363-0223-6FB8-EC19-EB7ECDCAEFF0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97" name="Rectangle 99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DB0E1F6-CF4F-9308-78FD-785F41B07E6B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98" name="Rectangle 99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DE97B140-0AB3-A7CF-E875-CC6B5753CA06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99" name="Rectangle 99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2499497-16AC-6B30-381A-9C1B71AD98EA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00" name="Rectangle 99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AE959917-1E25-45FA-F943-38D15456F95D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01" name="Rectangle 100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1AAC34A6-6292-D790-4E23-B50C2A4428FA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02" name="Rectangle 100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5F5B558A-554A-1CCA-7A18-819D3851A02D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03" name="Rectangle 100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6995BFF1-2528-B7A4-DCDC-CA9822C9BBCF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4" name="Rectangle 100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0BE91AF4-E636-664B-18A2-989931186BA9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5" name="Rectangle 100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66F49D1-CF37-48AA-292C-264806142900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06" name="Rectangle 100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8C4579F1-2647-7E9F-A687-106DAD4979E7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7" name="Rectangle 100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8E666543-5302-5F26-C4A9-7E90AA25FF14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8" name="Rectangle 100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013D3C2-A641-727B-3AEF-28F13D509B4D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9" name="Rectangle 100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587DCAC4-EB77-8CA6-CFE7-679CF85AD7E3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0" name="Rectangle 1009">
              <a:hlinkClick r:id="rId336" action="ppaction://hlinksldjump"/>
              <a:extLst>
                <a:ext uri="{FF2B5EF4-FFF2-40B4-BE49-F238E27FC236}">
                  <a16:creationId xmlns:a16="http://schemas.microsoft.com/office/drawing/2014/main" id="{1CE4A8FD-3031-8A59-27B2-A3F6E6265661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1" name="Rectangle 1010">
              <a:hlinkClick r:id="rId337" action="ppaction://hlinksldjump"/>
              <a:extLst>
                <a:ext uri="{FF2B5EF4-FFF2-40B4-BE49-F238E27FC236}">
                  <a16:creationId xmlns:a16="http://schemas.microsoft.com/office/drawing/2014/main" id="{52090FD1-D89A-0CAC-DFD7-C033FDA3B39F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2" name="Rectangle 1011">
              <a:hlinkClick r:id="rId338" action="ppaction://hlinksldjump"/>
              <a:extLst>
                <a:ext uri="{FF2B5EF4-FFF2-40B4-BE49-F238E27FC236}">
                  <a16:creationId xmlns:a16="http://schemas.microsoft.com/office/drawing/2014/main" id="{C05F1FE5-767F-4309-DCF3-2B62B96F971D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FA571076-95A4-95E5-9133-0CB9C0A088B5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E0C30A4B-2923-FBE2-92FD-F7F82EF163D8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2FC4C0DA-D42A-4782-3FC1-FE286D751A60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70A77C55-3197-59F5-7BA0-8232072ACB72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4D9B773-0B96-6C47-27EA-35F34D6ED5FB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F8248066-35C0-93F9-5B8C-BEFD8151C278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1BC843F0-29F6-B588-132C-ECA21BC29326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13065D7E-0C38-3452-E774-DA238FE6A1D7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252F8D11-F524-9DCA-97C1-1E74D415C361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72E70D2E-8397-4189-CB18-49FA36EF1B33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5058AE8-E943-5CCE-0A5B-B946E949EB40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A81EC357-EB91-A374-4D9A-6770C7618964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24FFB29-E0FC-DE5D-D75F-80BD7FFD45FA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1FF518C1-1483-E7AD-56AC-61A1F9D8E459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C37DAAE-FC33-98E3-E854-C28CE181BC22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AAEE49-27DE-702F-5F3B-668E45FC9367}"/>
              </a:ext>
            </a:extLst>
          </p:cNvPr>
          <p:cNvGrpSpPr/>
          <p:nvPr userDrawn="1"/>
        </p:nvGrpSpPr>
        <p:grpSpPr>
          <a:xfrm>
            <a:off x="1821481" y="682451"/>
            <a:ext cx="1280160" cy="987552"/>
            <a:chOff x="1821481" y="682451"/>
            <a:chExt cx="1280160" cy="987552"/>
          </a:xfrm>
        </p:grpSpPr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B9BDD291-8F06-FCCE-454B-F01CFB10D90C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60D21299-198D-7FBB-DED3-8A9A77685349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0EC5E640-9DFF-D591-7761-7B23B868D4E4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39" name="Rectangle 938">
              <a:hlinkClick r:id="rId339" action="ppaction://hlinksldjump"/>
              <a:extLst>
                <a:ext uri="{FF2B5EF4-FFF2-40B4-BE49-F238E27FC236}">
                  <a16:creationId xmlns:a16="http://schemas.microsoft.com/office/drawing/2014/main" id="{D2BFA9A9-188A-7BF1-8016-729C8B18A886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40" name="Rectangle 939">
              <a:hlinkClick r:id="rId340" action="ppaction://hlinksldjump"/>
              <a:extLst>
                <a:ext uri="{FF2B5EF4-FFF2-40B4-BE49-F238E27FC236}">
                  <a16:creationId xmlns:a16="http://schemas.microsoft.com/office/drawing/2014/main" id="{3F5893E0-5A40-9AD5-107E-E5F0281C0548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41" name="Rectangle 940">
              <a:hlinkClick r:id="rId341" action="ppaction://hlinksldjump"/>
              <a:extLst>
                <a:ext uri="{FF2B5EF4-FFF2-40B4-BE49-F238E27FC236}">
                  <a16:creationId xmlns:a16="http://schemas.microsoft.com/office/drawing/2014/main" id="{E6C13AA3-9FB8-C64B-E873-29114398B320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42" name="Rectangle 941">
              <a:hlinkClick r:id="rId342" action="ppaction://hlinksldjump"/>
              <a:extLst>
                <a:ext uri="{FF2B5EF4-FFF2-40B4-BE49-F238E27FC236}">
                  <a16:creationId xmlns:a16="http://schemas.microsoft.com/office/drawing/2014/main" id="{F4C3BB1C-EB72-456D-F704-6B38AA886D7C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43" name="Rectangle 942">
              <a:hlinkClick r:id="rId343" action="ppaction://hlinksldjump"/>
              <a:extLst>
                <a:ext uri="{FF2B5EF4-FFF2-40B4-BE49-F238E27FC236}">
                  <a16:creationId xmlns:a16="http://schemas.microsoft.com/office/drawing/2014/main" id="{EBB33C81-AA9E-6C7B-D1E8-001C423A936D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44" name="Rectangle 943">
              <a:hlinkClick r:id="rId344" action="ppaction://hlinksldjump"/>
              <a:extLst>
                <a:ext uri="{FF2B5EF4-FFF2-40B4-BE49-F238E27FC236}">
                  <a16:creationId xmlns:a16="http://schemas.microsoft.com/office/drawing/2014/main" id="{C972D6BF-7EC5-49D1-3A77-71AC4ADE25DC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45" name="Rectangle 944">
              <a:hlinkClick r:id="rId345" action="ppaction://hlinksldjump"/>
              <a:extLst>
                <a:ext uri="{FF2B5EF4-FFF2-40B4-BE49-F238E27FC236}">
                  <a16:creationId xmlns:a16="http://schemas.microsoft.com/office/drawing/2014/main" id="{4C22D849-76AD-AC9D-7800-32DD6B1881E1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46" name="Rectangle 945">
              <a:hlinkClick r:id="rId346" action="ppaction://hlinksldjump"/>
              <a:extLst>
                <a:ext uri="{FF2B5EF4-FFF2-40B4-BE49-F238E27FC236}">
                  <a16:creationId xmlns:a16="http://schemas.microsoft.com/office/drawing/2014/main" id="{17FC635F-4269-0DC7-F8CA-383AAAEB38FB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47" name="Rectangle 946">
              <a:hlinkClick r:id="rId347" action="ppaction://hlinksldjump"/>
              <a:extLst>
                <a:ext uri="{FF2B5EF4-FFF2-40B4-BE49-F238E27FC236}">
                  <a16:creationId xmlns:a16="http://schemas.microsoft.com/office/drawing/2014/main" id="{A7A14B49-3296-09BD-F1A5-D8573F30371F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48" name="Rectangle 947">
              <a:hlinkClick r:id="rId348" action="ppaction://hlinksldjump"/>
              <a:extLst>
                <a:ext uri="{FF2B5EF4-FFF2-40B4-BE49-F238E27FC236}">
                  <a16:creationId xmlns:a16="http://schemas.microsoft.com/office/drawing/2014/main" id="{C1164661-177D-7A6A-BC4B-C5ADD5A18346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49" name="Rectangle 948">
              <a:hlinkClick r:id="rId349" action="ppaction://hlinksldjump"/>
              <a:extLst>
                <a:ext uri="{FF2B5EF4-FFF2-40B4-BE49-F238E27FC236}">
                  <a16:creationId xmlns:a16="http://schemas.microsoft.com/office/drawing/2014/main" id="{1D09248C-AB1E-DE4F-7868-42B08222F839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50" name="Rectangle 949">
              <a:hlinkClick r:id="rId350" action="ppaction://hlinksldjump"/>
              <a:extLst>
                <a:ext uri="{FF2B5EF4-FFF2-40B4-BE49-F238E27FC236}">
                  <a16:creationId xmlns:a16="http://schemas.microsoft.com/office/drawing/2014/main" id="{8F09509E-D5B1-1CF4-E8BA-4ABE23D6EB61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1" name="Rectangle 950">
              <a:hlinkClick r:id="rId351" action="ppaction://hlinksldjump"/>
              <a:extLst>
                <a:ext uri="{FF2B5EF4-FFF2-40B4-BE49-F238E27FC236}">
                  <a16:creationId xmlns:a16="http://schemas.microsoft.com/office/drawing/2014/main" id="{46A5CB4D-5D4E-E892-7FEF-CE8D7E4A9873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52" name="Rectangle 951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AFF5D8A-284C-BE97-59BB-B4FCC75D2668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53" name="Rectangle 952">
              <a:hlinkClick r:id="rId353" action="ppaction://hlinksldjump"/>
              <a:extLst>
                <a:ext uri="{FF2B5EF4-FFF2-40B4-BE49-F238E27FC236}">
                  <a16:creationId xmlns:a16="http://schemas.microsoft.com/office/drawing/2014/main" id="{61682FF3-7563-902F-4923-6407B09C101F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54" name="Rectangle 953">
              <a:hlinkClick r:id="rId354" action="ppaction://hlinksldjump"/>
              <a:extLst>
                <a:ext uri="{FF2B5EF4-FFF2-40B4-BE49-F238E27FC236}">
                  <a16:creationId xmlns:a16="http://schemas.microsoft.com/office/drawing/2014/main" id="{7CD48EB8-D892-C846-6908-7C2FB2F34FDF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55" name="Rectangle 954">
              <a:hlinkClick r:id="rId355" action="ppaction://hlinksldjump"/>
              <a:extLst>
                <a:ext uri="{FF2B5EF4-FFF2-40B4-BE49-F238E27FC236}">
                  <a16:creationId xmlns:a16="http://schemas.microsoft.com/office/drawing/2014/main" id="{0D03E990-06EF-87D1-8475-C9EC2590AABE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6" name="Rectangle 955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638167E-6D58-BE84-96F6-FB6C66043185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57" name="Rectangle 956">
              <a:hlinkClick r:id="rId357" action="ppaction://hlinksldjump"/>
              <a:extLst>
                <a:ext uri="{FF2B5EF4-FFF2-40B4-BE49-F238E27FC236}">
                  <a16:creationId xmlns:a16="http://schemas.microsoft.com/office/drawing/2014/main" id="{D270EDF3-670E-8799-F407-5D3FE001985F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58" name="Rectangle 957">
              <a:hlinkClick r:id="rId358" action="ppaction://hlinksldjump"/>
              <a:extLst>
                <a:ext uri="{FF2B5EF4-FFF2-40B4-BE49-F238E27FC236}">
                  <a16:creationId xmlns:a16="http://schemas.microsoft.com/office/drawing/2014/main" id="{77B14BBF-0A39-E20D-59AB-8843FE1643AD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9" name="Rectangle 958">
              <a:hlinkClick r:id="rId359" action="ppaction://hlinksldjump"/>
              <a:extLst>
                <a:ext uri="{FF2B5EF4-FFF2-40B4-BE49-F238E27FC236}">
                  <a16:creationId xmlns:a16="http://schemas.microsoft.com/office/drawing/2014/main" id="{A4596A03-2EB9-5991-6019-9CFB0AFC560C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0" name="Rectangle 959">
              <a:hlinkClick r:id="rId360" action="ppaction://hlinksldjump"/>
              <a:extLst>
                <a:ext uri="{FF2B5EF4-FFF2-40B4-BE49-F238E27FC236}">
                  <a16:creationId xmlns:a16="http://schemas.microsoft.com/office/drawing/2014/main" id="{0F386E14-D02D-D851-1C4B-07B95213E0EB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1" name="Rectangle 960">
              <a:hlinkClick r:id="rId361" action="ppaction://hlinksldjump"/>
              <a:extLst>
                <a:ext uri="{FF2B5EF4-FFF2-40B4-BE49-F238E27FC236}">
                  <a16:creationId xmlns:a16="http://schemas.microsoft.com/office/drawing/2014/main" id="{A1CF6A91-495B-1E1E-14CA-32C59CB17632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2" name="Rectangle 961">
              <a:hlinkClick r:id="rId362" action="ppaction://hlinksldjump"/>
              <a:extLst>
                <a:ext uri="{FF2B5EF4-FFF2-40B4-BE49-F238E27FC236}">
                  <a16:creationId xmlns:a16="http://schemas.microsoft.com/office/drawing/2014/main" id="{ED34C672-17DA-10B9-0278-EA951B96CC31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3" name="Rectangle 962">
              <a:hlinkClick r:id="rId363" action="ppaction://hlinksldjump"/>
              <a:extLst>
                <a:ext uri="{FF2B5EF4-FFF2-40B4-BE49-F238E27FC236}">
                  <a16:creationId xmlns:a16="http://schemas.microsoft.com/office/drawing/2014/main" id="{426D2ED2-CFE7-DDC2-63C1-02098C067645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4" name="Rectangle 963">
              <a:hlinkClick r:id="rId364" action="ppaction://hlinksldjump"/>
              <a:extLst>
                <a:ext uri="{FF2B5EF4-FFF2-40B4-BE49-F238E27FC236}">
                  <a16:creationId xmlns:a16="http://schemas.microsoft.com/office/drawing/2014/main" id="{D8401CBF-30F1-398E-2AF2-81BE0022870B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5" name="Rectangle 964">
              <a:hlinkClick r:id="rId365" action="ppaction://hlinksldjump"/>
              <a:extLst>
                <a:ext uri="{FF2B5EF4-FFF2-40B4-BE49-F238E27FC236}">
                  <a16:creationId xmlns:a16="http://schemas.microsoft.com/office/drawing/2014/main" id="{16DD981F-3D2B-5C02-2C93-4D967BB43FB2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6" name="Rectangle 965">
              <a:hlinkClick r:id="rId366" action="ppaction://hlinksldjump"/>
              <a:extLst>
                <a:ext uri="{FF2B5EF4-FFF2-40B4-BE49-F238E27FC236}">
                  <a16:creationId xmlns:a16="http://schemas.microsoft.com/office/drawing/2014/main" id="{F87F95F2-DF7D-3C5A-7C95-3025A10C06D9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84912FBB-592D-21C9-A5CA-1BDFE3329AF4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3B34330F-D044-DBE8-A31D-69B6C69EA2E2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C2BAF72B-8470-2FA2-87C0-9F4EC06CA384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7E019E38-0267-B244-11D0-3E590F389ADC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FC191C0C-FB9B-4E0B-4F30-596B53A3AA8E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20E77CB3-7A7C-26D2-6B6F-47C81F75F87F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63E49427-89F7-241B-A55A-5407A8C73496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14B77F7B-973A-D84D-9AA6-8FB69B8C7196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C6213260-F3FD-9D53-0741-DA84DA2FC9E1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C253A4E0-FD67-54E6-7834-D2F45F58FA81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0B1BEA98-95AB-A829-74DA-FA817A352DB1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504428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821481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138534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504428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821481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138535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504428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821481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138535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504428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821481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138535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December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7A3E2-9287-1862-FC41-6469722103E0}"/>
              </a:ext>
            </a:extLst>
          </p:cNvPr>
          <p:cNvSpPr txBox="1"/>
          <p:nvPr userDrawn="1"/>
        </p:nvSpPr>
        <p:spPr>
          <a:xfrm>
            <a:off x="35842" y="8895283"/>
            <a:ext cx="8246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2023-11-06 8:04 AM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D848C3-FE57-BB78-297D-42464F882195}"/>
              </a:ext>
            </a:extLst>
          </p:cNvPr>
          <p:cNvSpPr/>
          <p:nvPr userDrawn="1"/>
        </p:nvSpPr>
        <p:spPr>
          <a:xfrm>
            <a:off x="1821481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42DE38-E2F2-C2E8-486B-E43684B4500D}"/>
              </a:ext>
            </a:extLst>
          </p:cNvPr>
          <p:cNvSpPr/>
          <p:nvPr userDrawn="1"/>
        </p:nvSpPr>
        <p:spPr>
          <a:xfrm>
            <a:off x="1821481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96679-CC36-ACE4-BCDA-344283F24D6C}"/>
              </a:ext>
            </a:extLst>
          </p:cNvPr>
          <p:cNvSpPr/>
          <p:nvPr userDrawn="1"/>
        </p:nvSpPr>
        <p:spPr>
          <a:xfrm>
            <a:off x="504428" y="4998968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300609-42F1-2F4E-411C-E0B6B429F10F}"/>
              </a:ext>
            </a:extLst>
          </p:cNvPr>
          <p:cNvSpPr/>
          <p:nvPr userDrawn="1"/>
        </p:nvSpPr>
        <p:spPr>
          <a:xfrm>
            <a:off x="3138535" y="4997810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E31844-1C31-3E23-6C49-B78F38D74284}"/>
              </a:ext>
            </a:extLst>
          </p:cNvPr>
          <p:cNvSpPr>
            <a:spLocks/>
          </p:cNvSpPr>
          <p:nvPr userDrawn="1"/>
        </p:nvSpPr>
        <p:spPr>
          <a:xfrm>
            <a:off x="1821481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1E378-125D-D8F9-CF3E-36C65FC8276F}"/>
              </a:ext>
            </a:extLst>
          </p:cNvPr>
          <p:cNvSpPr/>
          <p:nvPr userDrawn="1"/>
        </p:nvSpPr>
        <p:spPr>
          <a:xfrm>
            <a:off x="1821481" y="4998968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ABF623-C7E3-43A4-06D6-2DE007109D8A}"/>
              </a:ext>
            </a:extLst>
          </p:cNvPr>
          <p:cNvSpPr/>
          <p:nvPr userDrawn="1"/>
        </p:nvSpPr>
        <p:spPr>
          <a:xfrm>
            <a:off x="504428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37F82B-E4C5-302B-2A7E-83E04292C7AD}"/>
              </a:ext>
            </a:extLst>
          </p:cNvPr>
          <p:cNvSpPr>
            <a:spLocks/>
          </p:cNvSpPr>
          <p:nvPr userDrawn="1"/>
        </p:nvSpPr>
        <p:spPr>
          <a:xfrm>
            <a:off x="3138535" y="682451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49DA4A-E4FE-F719-72CA-CA557A5A7349}"/>
              </a:ext>
            </a:extLst>
          </p:cNvPr>
          <p:cNvSpPr>
            <a:spLocks/>
          </p:cNvSpPr>
          <p:nvPr userDrawn="1"/>
        </p:nvSpPr>
        <p:spPr>
          <a:xfrm>
            <a:off x="3138535" y="2120986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CBA11F-6435-3DCA-51D2-1767CDD6B21F}"/>
              </a:ext>
            </a:extLst>
          </p:cNvPr>
          <p:cNvSpPr>
            <a:spLocks/>
          </p:cNvSpPr>
          <p:nvPr userDrawn="1"/>
        </p:nvSpPr>
        <p:spPr>
          <a:xfrm>
            <a:off x="3138535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AB166D-B5AE-4FC5-5509-06BE11C719D9}"/>
              </a:ext>
            </a:extLst>
          </p:cNvPr>
          <p:cNvSpPr>
            <a:spLocks/>
          </p:cNvSpPr>
          <p:nvPr userDrawn="1"/>
        </p:nvSpPr>
        <p:spPr>
          <a:xfrm>
            <a:off x="504428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9F60FE-16D3-844A-55B0-C7F1FA8DF1D6}"/>
              </a:ext>
            </a:extLst>
          </p:cNvPr>
          <p:cNvSpPr/>
          <p:nvPr userDrawn="1"/>
        </p:nvSpPr>
        <p:spPr>
          <a:xfrm>
            <a:off x="504428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AEC1C62A-F6F5-0259-0C0A-DE66175EA0F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8D9E867D-E842-F476-30BB-B9FF48418D7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91DD63DC-B757-78E3-9191-C52F5B5BF61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C02FF680-7926-D0A7-C0BA-A272174982F0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D3D69380-06AA-D17B-D90B-06EC1EA1022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9A91E61A-D179-6E98-A59D-4FDF3EF023B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5CCA8B7E-D5ED-9A45-F083-AA7BF7924D7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255CEA51-6A20-2556-04C3-64049099F01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CB54AA2E-AD43-B2F7-1180-14EEAB58330E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8319E5EF-4B45-FE44-1724-862E6F14AC66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8CA60523-112D-B030-932B-3CD3B333260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D9CC7686-C983-B1BF-6BAA-40759F4418C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17472D2D-186D-D0B9-B02E-EE51A66E6DC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76CB0E-5DDF-9C8F-AFEA-269A0F1CC4A2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DDA1EEC9-0D77-ED18-6916-741FCE63E34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F3F58C6A-25B9-4132-232D-A810645E1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0B2524-8A34-260A-A043-52277363B0A8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6929E3D6-0E50-3BB3-620C-A0C8F44CDE2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6CEC775-FBF4-C46D-2BC3-4367D8705D1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76035E8-3753-E674-8B1E-4CD97A16E762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EFB44CD-235C-658F-89ED-E1D7BD084066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B7D1A8A-27BE-F222-ED1C-2F82F760C15F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B01C760-972A-5DDE-0A12-4DD3A1C47731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14943CF-5AF4-30AF-316F-557D3A38ADA1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C36B5819-7330-F496-DD7D-E194F6CD908A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8" name="Rectangle 1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93FFF594-0615-B3D1-933A-6AA75460F36F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9" name="Rectangle 168">
              <a:hlinkClick r:id="rId20" action="ppaction://hlinksldjump"/>
              <a:extLst>
                <a:ext uri="{FF2B5EF4-FFF2-40B4-BE49-F238E27FC236}">
                  <a16:creationId xmlns:a16="http://schemas.microsoft.com/office/drawing/2014/main" id="{32DC6BA2-974D-BB10-8B1A-14B8487BA16B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0" name="Rectangle 169">
              <a:hlinkClick r:id="rId21" action="ppaction://hlinksldjump"/>
              <a:extLst>
                <a:ext uri="{FF2B5EF4-FFF2-40B4-BE49-F238E27FC236}">
                  <a16:creationId xmlns:a16="http://schemas.microsoft.com/office/drawing/2014/main" id="{04F1928C-9879-F901-09F5-E0DFB4283C8C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1" name="Rectangle 170">
              <a:hlinkClick r:id="rId22" action="ppaction://hlinksldjump"/>
              <a:extLst>
                <a:ext uri="{FF2B5EF4-FFF2-40B4-BE49-F238E27FC236}">
                  <a16:creationId xmlns:a16="http://schemas.microsoft.com/office/drawing/2014/main" id="{D0589389-6DFA-72DA-6FBF-6823F7760364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72" name="Rectangle 171">
              <a:hlinkClick r:id="rId23" action="ppaction://hlinksldjump"/>
              <a:extLst>
                <a:ext uri="{FF2B5EF4-FFF2-40B4-BE49-F238E27FC236}">
                  <a16:creationId xmlns:a16="http://schemas.microsoft.com/office/drawing/2014/main" id="{3CF27884-631D-5B7F-39F7-BE712DB98C3A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3" name="Rectangle 172">
              <a:hlinkClick r:id="rId24" action="ppaction://hlinksldjump"/>
              <a:extLst>
                <a:ext uri="{FF2B5EF4-FFF2-40B4-BE49-F238E27FC236}">
                  <a16:creationId xmlns:a16="http://schemas.microsoft.com/office/drawing/2014/main" id="{513C3B96-8221-39AF-FAFF-28D59CB80C55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4" name="Rectangle 173">
              <a:hlinkClick r:id="rId25" action="ppaction://hlinksldjump"/>
              <a:extLst>
                <a:ext uri="{FF2B5EF4-FFF2-40B4-BE49-F238E27FC236}">
                  <a16:creationId xmlns:a16="http://schemas.microsoft.com/office/drawing/2014/main" id="{346BB664-C3C5-F85E-7B8A-9BCAB23D28F7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5" name="Rectangle 17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BBDE0A-B02F-5C9F-0B98-AB892ECA34F9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6" name="Rectangle 175">
              <a:hlinkClick r:id="rId27" action="ppaction://hlinksldjump"/>
              <a:extLst>
                <a:ext uri="{FF2B5EF4-FFF2-40B4-BE49-F238E27FC236}">
                  <a16:creationId xmlns:a16="http://schemas.microsoft.com/office/drawing/2014/main" id="{05AB7257-78E9-1499-5B83-87BA7CAD31FB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7" name="Rectangle 176">
              <a:hlinkClick r:id="rId28" action="ppaction://hlinksldjump"/>
              <a:extLst>
                <a:ext uri="{FF2B5EF4-FFF2-40B4-BE49-F238E27FC236}">
                  <a16:creationId xmlns:a16="http://schemas.microsoft.com/office/drawing/2014/main" id="{0B1FE307-053F-4F52-9779-FFA6EFF7A778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8" name="Rectangle 177">
              <a:hlinkClick r:id="rId29" action="ppaction://hlinksldjump"/>
              <a:extLst>
                <a:ext uri="{FF2B5EF4-FFF2-40B4-BE49-F238E27FC236}">
                  <a16:creationId xmlns:a16="http://schemas.microsoft.com/office/drawing/2014/main" id="{D6CBA8F9-5652-9B30-6CDF-BC03BC8A55B0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9" name="Rectangle 178">
              <a:hlinkClick r:id="rId30" action="ppaction://hlinksldjump"/>
              <a:extLst>
                <a:ext uri="{FF2B5EF4-FFF2-40B4-BE49-F238E27FC236}">
                  <a16:creationId xmlns:a16="http://schemas.microsoft.com/office/drawing/2014/main" id="{0E868789-2B1E-5AF1-E3F4-CBC5402E3212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0" name="Rectangle 179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7DD399-C477-0D6B-F586-8268A13D988A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1" name="Rectangle 180">
              <a:hlinkClick r:id="rId32" action="ppaction://hlinksldjump"/>
              <a:extLst>
                <a:ext uri="{FF2B5EF4-FFF2-40B4-BE49-F238E27FC236}">
                  <a16:creationId xmlns:a16="http://schemas.microsoft.com/office/drawing/2014/main" id="{DE1B5092-2467-3CC2-7C72-9AEC5F94D486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82" name="Rectangle 181">
              <a:hlinkClick r:id="rId33" action="ppaction://hlinksldjump"/>
              <a:extLst>
                <a:ext uri="{FF2B5EF4-FFF2-40B4-BE49-F238E27FC236}">
                  <a16:creationId xmlns:a16="http://schemas.microsoft.com/office/drawing/2014/main" id="{26C646B9-7D82-9635-E3DA-1C168DE0C9F2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83" name="Rectangle 1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AA925D0F-A446-5B78-BBAB-CFDA8982CD65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84" name="Rectangle 183">
              <a:hlinkClick r:id="rId35" action="ppaction://hlinksldjump"/>
              <a:extLst>
                <a:ext uri="{FF2B5EF4-FFF2-40B4-BE49-F238E27FC236}">
                  <a16:creationId xmlns:a16="http://schemas.microsoft.com/office/drawing/2014/main" id="{8D2F31A5-0899-A9AD-3AD0-98D8157535BE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85" name="Rectangle 184">
              <a:hlinkClick r:id="rId36" action="ppaction://hlinksldjump"/>
              <a:extLst>
                <a:ext uri="{FF2B5EF4-FFF2-40B4-BE49-F238E27FC236}">
                  <a16:creationId xmlns:a16="http://schemas.microsoft.com/office/drawing/2014/main" id="{4318533A-79EC-703D-CD49-5975B689CBE9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86" name="Rectangle 1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55B3FFF0-3986-AFA3-B087-9C1D5EB86AA3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87" name="Rectangle 1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46006257-930B-AD03-7B24-3237B84CE8AE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88" name="Rectangle 1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CB93E66B-938E-E755-7561-99ACBCF69A94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89" name="Rectangle 1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1E8A6F0A-F393-F46B-16AB-7BEE7E1C2EA1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90" name="Rectangle 189">
              <a:hlinkClick r:id="rId41" action="ppaction://hlinksldjump"/>
              <a:extLst>
                <a:ext uri="{FF2B5EF4-FFF2-40B4-BE49-F238E27FC236}">
                  <a16:creationId xmlns:a16="http://schemas.microsoft.com/office/drawing/2014/main" id="{814F69F2-EDF6-4C13-6B6E-461DB1C1D0BF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91" name="Rectangle 190">
              <a:hlinkClick r:id="rId42" action="ppaction://hlinksldjump"/>
              <a:extLst>
                <a:ext uri="{FF2B5EF4-FFF2-40B4-BE49-F238E27FC236}">
                  <a16:creationId xmlns:a16="http://schemas.microsoft.com/office/drawing/2014/main" id="{B1F0D7EB-75E4-A1F6-B71B-FDC683E1935D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92" name="Rectangle 191">
              <a:hlinkClick r:id="rId43" action="ppaction://hlinksldjump"/>
              <a:extLst>
                <a:ext uri="{FF2B5EF4-FFF2-40B4-BE49-F238E27FC236}">
                  <a16:creationId xmlns:a16="http://schemas.microsoft.com/office/drawing/2014/main" id="{845EE839-A0BC-EAB1-8D87-42CDBFEA31BD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93" name="Rectangle 1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5CB79BCF-4D15-90A9-EC64-08F95ED1E69D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94" name="Rectangle 1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358BA73A-662F-E247-B665-F64CD42CADB2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95" name="Rectangle 194">
              <a:hlinkClick r:id="rId46" action="ppaction://hlinksldjump"/>
              <a:extLst>
                <a:ext uri="{FF2B5EF4-FFF2-40B4-BE49-F238E27FC236}">
                  <a16:creationId xmlns:a16="http://schemas.microsoft.com/office/drawing/2014/main" id="{202A7D97-1965-535A-BD28-EA206BA5BFC4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96" name="Rectangle 195">
              <a:hlinkClick r:id="rId47" action="ppaction://hlinksldjump"/>
              <a:extLst>
                <a:ext uri="{FF2B5EF4-FFF2-40B4-BE49-F238E27FC236}">
                  <a16:creationId xmlns:a16="http://schemas.microsoft.com/office/drawing/2014/main" id="{F37DEFF0-509E-F94A-3059-594A675622D6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390D7C7-F475-30FF-0DB6-BE87B1951AD8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M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D0DFC4E-E132-9C17-001E-27FEFA2279E1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352A7C9-0A13-0304-8C5B-6113C6E1682A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W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9DCA443-EA5A-4A39-B7EE-5741A1D403AB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449778A4-5D4C-7A6B-EB63-5CD366E2800E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F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8A0D4D5-2EFC-A777-2739-92CB0ACE18CA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2F0F0A8-4862-9FBC-079F-833B2F320084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51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8" name="Round Same Side Corner 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5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6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7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8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9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0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1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2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4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A4C97-00C1-EFD0-B888-4FDA4262701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1" name="Graphic 30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AF1B82D1-E08E-7207-6007-30B18159D82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2" name="Text Placeholder 60">
            <a:extLst>
              <a:ext uri="{FF2B5EF4-FFF2-40B4-BE49-F238E27FC236}">
                <a16:creationId xmlns:a16="http://schemas.microsoft.com/office/drawing/2014/main" id="{B3A9A5C6-7AFB-05AD-EF0A-3158B18081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2E4490-97C1-9E23-47C3-2239D2DBD98F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5CAE93-58EC-B0A2-C339-A3C9EE79C5E6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8F81C2-CE71-5721-D430-47931F5A9E49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F2E3B9-FA6B-2C75-B7A0-20F93D6086F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13094DB-F8C5-B52A-E188-146147AF1B08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34452E3-1A5F-C337-C3F6-E8D7714F1CA2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EB4C17-D361-0859-1492-9D791BB1F6B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A62004-0397-15D7-E78B-19A310E18B86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99F1A26-E5FE-D71F-299A-4C153F960F67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C2BA6B1-5C69-C9EB-5B9A-98D14B231057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ADD17D-B232-72BE-B759-AEC45106887E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9A5BBDE-E1EE-7572-BA99-4FD0BE93008B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hlinkClick r:id="rId18" action="ppaction://hlinksldjump"/>
              <a:extLst>
                <a:ext uri="{FF2B5EF4-FFF2-40B4-BE49-F238E27FC236}">
                  <a16:creationId xmlns:a16="http://schemas.microsoft.com/office/drawing/2014/main" id="{67400AAB-E840-FF6B-45C8-2EF07C16CB49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Rectangle 46">
              <a:hlinkClick r:id="rId19" action="ppaction://hlinksldjump"/>
              <a:extLst>
                <a:ext uri="{FF2B5EF4-FFF2-40B4-BE49-F238E27FC236}">
                  <a16:creationId xmlns:a16="http://schemas.microsoft.com/office/drawing/2014/main" id="{6F191522-5BA9-C7D9-F620-EC85E2A36C6D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ectangle 47">
              <a:hlinkClick r:id="rId20" action="ppaction://hlinksldjump"/>
              <a:extLst>
                <a:ext uri="{FF2B5EF4-FFF2-40B4-BE49-F238E27FC236}">
                  <a16:creationId xmlns:a16="http://schemas.microsoft.com/office/drawing/2014/main" id="{B7F2FF1C-EDFF-16B0-72BA-4F21511CB757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 48">
              <a:hlinkClick r:id="rId21" action="ppaction://hlinksldjump"/>
              <a:extLst>
                <a:ext uri="{FF2B5EF4-FFF2-40B4-BE49-F238E27FC236}">
                  <a16:creationId xmlns:a16="http://schemas.microsoft.com/office/drawing/2014/main" id="{5C778F36-A49A-0135-480A-2307072F178C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0" name="Rectangle 49">
              <a:hlinkClick r:id="rId22" action="ppaction://hlinksldjump"/>
              <a:extLst>
                <a:ext uri="{FF2B5EF4-FFF2-40B4-BE49-F238E27FC236}">
                  <a16:creationId xmlns:a16="http://schemas.microsoft.com/office/drawing/2014/main" id="{073A3A0C-3A9C-9086-3D76-7E882F515A58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1" name="Rectangle 50">
              <a:hlinkClick r:id="rId23" action="ppaction://hlinksldjump"/>
              <a:extLst>
                <a:ext uri="{FF2B5EF4-FFF2-40B4-BE49-F238E27FC236}">
                  <a16:creationId xmlns:a16="http://schemas.microsoft.com/office/drawing/2014/main" id="{35F8318C-F3A7-6D0D-548D-9CCFE01CED0F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2" name="Rectangle 51">
              <a:hlinkClick r:id="rId24" action="ppaction://hlinksldjump"/>
              <a:extLst>
                <a:ext uri="{FF2B5EF4-FFF2-40B4-BE49-F238E27FC236}">
                  <a16:creationId xmlns:a16="http://schemas.microsoft.com/office/drawing/2014/main" id="{46D831C1-525A-3871-9CDB-1E6A8E0B5EBA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3" name="Rectangle 52">
              <a:hlinkClick r:id="rId25" action="ppaction://hlinksldjump"/>
              <a:extLst>
                <a:ext uri="{FF2B5EF4-FFF2-40B4-BE49-F238E27FC236}">
                  <a16:creationId xmlns:a16="http://schemas.microsoft.com/office/drawing/2014/main" id="{59A0F32B-31CA-EAB8-0C3C-790C6FA1D27B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4" name="Rectangle 53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6EC439-C253-FD1E-916B-E2F87F4C85C4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" name="Rectangle 54">
              <a:hlinkClick r:id="rId27" action="ppaction://hlinksldjump"/>
              <a:extLst>
                <a:ext uri="{FF2B5EF4-FFF2-40B4-BE49-F238E27FC236}">
                  <a16:creationId xmlns:a16="http://schemas.microsoft.com/office/drawing/2014/main" id="{64857044-0CA2-601C-4D8B-0B2E80051073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6" name="Rectangle 55">
              <a:hlinkClick r:id="rId28" action="ppaction://hlinksldjump"/>
              <a:extLst>
                <a:ext uri="{FF2B5EF4-FFF2-40B4-BE49-F238E27FC236}">
                  <a16:creationId xmlns:a16="http://schemas.microsoft.com/office/drawing/2014/main" id="{630ED10C-522E-E543-158C-ECF0098019D1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8" name="Rectangle 5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32792E2-797A-B31E-7EB1-7F04CFDE7D3F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9" name="Rectangle 58">
              <a:hlinkClick r:id="rId30" action="ppaction://hlinksldjump"/>
              <a:extLst>
                <a:ext uri="{FF2B5EF4-FFF2-40B4-BE49-F238E27FC236}">
                  <a16:creationId xmlns:a16="http://schemas.microsoft.com/office/drawing/2014/main" id="{36386548-F608-72ED-5D61-0C38A1CFA963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" name="Rectangle 59">
              <a:hlinkClick r:id="rId31" action="ppaction://hlinksldjump"/>
              <a:extLst>
                <a:ext uri="{FF2B5EF4-FFF2-40B4-BE49-F238E27FC236}">
                  <a16:creationId xmlns:a16="http://schemas.microsoft.com/office/drawing/2014/main" id="{879A74F4-0A5C-F622-2109-776E0A8C32BF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2" name="Rectangle 61">
              <a:hlinkClick r:id="rId32" action="ppaction://hlinksldjump"/>
              <a:extLst>
                <a:ext uri="{FF2B5EF4-FFF2-40B4-BE49-F238E27FC236}">
                  <a16:creationId xmlns:a16="http://schemas.microsoft.com/office/drawing/2014/main" id="{2AE30D94-D486-5844-9F37-379F5C01D865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3" name="Rectangle 62">
              <a:hlinkClick r:id="rId33" action="ppaction://hlinksldjump"/>
              <a:extLst>
                <a:ext uri="{FF2B5EF4-FFF2-40B4-BE49-F238E27FC236}">
                  <a16:creationId xmlns:a16="http://schemas.microsoft.com/office/drawing/2014/main" id="{D8A1034B-6961-62D2-A7F1-D4A6261BEA47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4" name="Rectangle 63">
              <a:hlinkClick r:id="rId34" action="ppaction://hlinksldjump"/>
              <a:extLst>
                <a:ext uri="{FF2B5EF4-FFF2-40B4-BE49-F238E27FC236}">
                  <a16:creationId xmlns:a16="http://schemas.microsoft.com/office/drawing/2014/main" id="{DAE2B1B9-CF5B-93DE-1BE8-B292510B5F9B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" name="Rectangle 64">
              <a:hlinkClick r:id="rId35" action="ppaction://hlinksldjump"/>
              <a:extLst>
                <a:ext uri="{FF2B5EF4-FFF2-40B4-BE49-F238E27FC236}">
                  <a16:creationId xmlns:a16="http://schemas.microsoft.com/office/drawing/2014/main" id="{3BF16BE2-1696-6281-E31D-9D5AE5DC906C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6" name="Rectangle 65">
              <a:hlinkClick r:id="rId36" action="ppaction://hlinksldjump"/>
              <a:extLst>
                <a:ext uri="{FF2B5EF4-FFF2-40B4-BE49-F238E27FC236}">
                  <a16:creationId xmlns:a16="http://schemas.microsoft.com/office/drawing/2014/main" id="{2CAB92B4-75A9-F24A-0ABF-7ABECD61BF89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7" name="Rectangle 66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E908DB-5EAB-AFFC-E37F-1EE05522B359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8" name="Rectangle 67">
              <a:hlinkClick r:id="rId38" action="ppaction://hlinksldjump"/>
              <a:extLst>
                <a:ext uri="{FF2B5EF4-FFF2-40B4-BE49-F238E27FC236}">
                  <a16:creationId xmlns:a16="http://schemas.microsoft.com/office/drawing/2014/main" id="{B9256625-D629-2163-ED82-487BFBA93310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0" name="Rectangle 69">
              <a:hlinkClick r:id="rId39" action="ppaction://hlinksldjump"/>
              <a:extLst>
                <a:ext uri="{FF2B5EF4-FFF2-40B4-BE49-F238E27FC236}">
                  <a16:creationId xmlns:a16="http://schemas.microsoft.com/office/drawing/2014/main" id="{23322D7B-5E78-FE95-95F6-0888931F880C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4" name="Rectangle 103">
              <a:hlinkClick r:id="rId40" action="ppaction://hlinksldjump"/>
              <a:extLst>
                <a:ext uri="{FF2B5EF4-FFF2-40B4-BE49-F238E27FC236}">
                  <a16:creationId xmlns:a16="http://schemas.microsoft.com/office/drawing/2014/main" id="{78CDD5D1-D9B1-9189-181B-6C2EB04422A7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5" name="Rectangle 104">
              <a:hlinkClick r:id="rId41" action="ppaction://hlinksldjump"/>
              <a:extLst>
                <a:ext uri="{FF2B5EF4-FFF2-40B4-BE49-F238E27FC236}">
                  <a16:creationId xmlns:a16="http://schemas.microsoft.com/office/drawing/2014/main" id="{6700F89C-E88E-B73D-F1FC-2861394DE5E6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6" name="Rectangle 105">
              <a:hlinkClick r:id="rId42" action="ppaction://hlinksldjump"/>
              <a:extLst>
                <a:ext uri="{FF2B5EF4-FFF2-40B4-BE49-F238E27FC236}">
                  <a16:creationId xmlns:a16="http://schemas.microsoft.com/office/drawing/2014/main" id="{6AACF2B8-E6F3-28AD-608C-DD68EA4B4465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7" name="Rectangle 106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704BD5-42B2-9581-2145-AB6871825099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8" name="Rectangle 107">
              <a:hlinkClick r:id="rId44" action="ppaction://hlinksldjump"/>
              <a:extLst>
                <a:ext uri="{FF2B5EF4-FFF2-40B4-BE49-F238E27FC236}">
                  <a16:creationId xmlns:a16="http://schemas.microsoft.com/office/drawing/2014/main" id="{CD51E65B-E639-6FD1-BEBA-C24B97835C07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9" name="Rectangle 108">
              <a:hlinkClick r:id="rId45" action="ppaction://hlinksldjump"/>
              <a:extLst>
                <a:ext uri="{FF2B5EF4-FFF2-40B4-BE49-F238E27FC236}">
                  <a16:creationId xmlns:a16="http://schemas.microsoft.com/office/drawing/2014/main" id="{F6CB21A3-98BC-B1C9-36D5-B3AC2001781F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0" name="Rectangle 109">
              <a:hlinkClick r:id="rId46" action="ppaction://hlinksldjump"/>
              <a:extLst>
                <a:ext uri="{FF2B5EF4-FFF2-40B4-BE49-F238E27FC236}">
                  <a16:creationId xmlns:a16="http://schemas.microsoft.com/office/drawing/2014/main" id="{E5E99B7F-7148-96AE-7468-E2381AF891A0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1" name="Rectangle 110">
              <a:hlinkClick r:id="rId47" action="ppaction://hlinksldjump"/>
              <a:extLst>
                <a:ext uri="{FF2B5EF4-FFF2-40B4-BE49-F238E27FC236}">
                  <a16:creationId xmlns:a16="http://schemas.microsoft.com/office/drawing/2014/main" id="{FB6AEC99-1270-E9D4-271B-65556F48DA82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6571FAD-61EC-68E3-B6A3-DF90353661E7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3865599-D60D-02E9-A77B-65CC1317708C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C484703-151C-7F91-B596-3DFA58F5FFDC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2DA9269-3454-4121-1D82-77E951FD54BE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3EBDCE2-DD79-0FA1-BBED-593F39CCC39C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ACB2D4B-CC31-E8B6-452A-3E283012064C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CC989B9-2BB7-9DD1-C751-5F9AFC7B79B4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4E86A961-6479-B336-C2A0-9CAA1A920EC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AA5CD70-8548-BB11-4E79-A450C1A5A7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E4B42CD6-CC46-3393-E56B-573D47FB955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E7CC5831-3F49-7206-5FF5-172202D8A63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4E0CAF73-7AC5-D098-88BF-040BB6424A3B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4729F577-1349-A0B5-0FD2-F399827CECA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AE5FF6D7-BCC1-AB68-C326-04A4F9672EC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B67819FB-D6B0-FC84-4EFF-27AACAB59BE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5970A5E0-1645-B461-4DD4-A1A1E8BC45D5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A686D667-4926-CC51-0E20-B3DA4FDD5404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F2F248B4-5310-1B61-0D3B-8EE0DCEEED8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F2A2C02E-5ED9-19FB-C9C5-C9EA6B35242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C34E3B42-B1D1-034F-C05A-BF9643F2444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9B2046-DA0E-5360-9288-52861AB689AE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3920DDC5-659F-0660-DD6E-CE6EF9AC747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D5A9F4DA-9681-0241-532D-273CEE489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995364-5B42-6FB3-4EB8-7EF66E165DE5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A422297F-43F3-36E4-6309-451EEE9C40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719C07DA-97D7-A1C2-1892-D9FD792F2BF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70880E3-BB7F-D7B7-713A-4CF7C726C817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D22A4BC7-0A87-5BA9-4BA6-462900ABF306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03D75832-1702-E5E5-12EC-FEF13DFDB742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FFE8DA0-A099-9877-CC7C-5374CF3D3239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1F0A8845-25DA-47F6-3E67-38F6119A0110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C152E195-E512-6F23-528C-BE5DFD524C39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4DB71EED-3344-D510-2A32-ECAA797F2272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38EFE5-20AE-3672-D5BC-0FF8363D83BB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B90195-9C12-CA67-EA44-D101BBBB7F39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BEA2C4CD-37F4-C153-CB06-E9FFC34C91EA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BC5007AD-D4E0-B899-7A92-3D615CC71372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C4C3F2FB-FB09-E083-ED91-E0DDE9B59CE9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584B1210-67CF-0B31-B521-8D3823E670EA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32D01CAA-851C-3D71-5D1E-DF120257B1AD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2FB5D626-46D7-3778-917C-E4C928A0FB8B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ABEB21F1-51F9-FD62-1729-C432C5EDFF9C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9A124EA7-1D72-5389-60B6-FD0F728790A2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635AE534-D79E-B406-3411-26C80632A70C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0D1DF44-D83F-721C-409D-120839B6D6E5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371B15BC-9180-DEB5-EA8D-9AC81C236303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677596BB-58CD-D994-07CD-D9D752144B34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A00A22BB-35A0-7E3A-0709-F321A1DC7F81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AC99B6-7279-F62A-463B-08D242E03A6E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AA0B0E23-FE21-AECB-50EE-77B68D44E1E4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6A919962-1A5E-AB58-5623-AA86853EE749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53BF0608-7C64-F960-749B-9EADF66396AF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939FB57F-1CC3-77DB-6421-7BA7C8A1485C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B80CE92A-A96A-C9A6-A374-15B1CDD7413B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BB7C03E3-E203-7D40-2858-041694826036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88335804-F866-530F-E234-4C29AB94BF69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11EA4A87-2AEE-3266-7D93-4F4B4F537A23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FFA9716A-1241-10C9-2079-19F161F336BF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9FC526-2913-1B2A-6EDE-EE7463147EAC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23B5FE9-7F7B-3D13-8461-898C852A9F2B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C6BFD73-A8AE-16DE-6CD4-3BCD965E200C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B7F75F-B10C-CE47-8A1D-36B823F41034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5A9E17-634C-D62B-1E1B-74F9668B293F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BBFF07F-C311-1375-1401-56C761040A26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192CF95-D6D0-AE40-1FB6-E66BB6D4E77A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EC4D5C5-41A1-B38E-58E7-3854D9C3443E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1035ACB-12E7-33B9-77B0-41DE8EDCEBFF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F947A28-613B-A61F-A796-3EC64C5F2F6C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141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FC802-01EE-6CE3-E6D9-FEDF95B14B19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9142D470-60EC-A609-0D3F-F63CABF919F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1" name="Text Placeholder 60">
            <a:extLst>
              <a:ext uri="{FF2B5EF4-FFF2-40B4-BE49-F238E27FC236}">
                <a16:creationId xmlns:a16="http://schemas.microsoft.com/office/drawing/2014/main" id="{11181D68-9221-3DCA-1480-8B067F77E2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2E9C0-9A15-D5D2-C977-214423FB748F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2D8310-91D9-8D58-5B5C-2E5C1F4E9322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93A74D-9DF6-0909-C075-DCCE48E1163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6515D1D-3DC1-13D1-382C-33F0FF24E04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4514AE-F523-77FD-5142-F2E5DC304D0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86EC9C-12FD-0F69-D777-C0B300C02FED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EBC1AD-DE0B-6E83-688D-4F4D2AF6601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019EEB-2079-657F-D285-8FE5ABE48D74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hlinkClick r:id="rId18" action="ppaction://hlinksldjump"/>
              <a:extLst>
                <a:ext uri="{FF2B5EF4-FFF2-40B4-BE49-F238E27FC236}">
                  <a16:creationId xmlns:a16="http://schemas.microsoft.com/office/drawing/2014/main" id="{CEAF7C08-BC34-4C90-2572-4CBCFFCCFCD5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>
              <a:hlinkClick r:id="rId19" action="ppaction://hlinksldjump"/>
              <a:extLst>
                <a:ext uri="{FF2B5EF4-FFF2-40B4-BE49-F238E27FC236}">
                  <a16:creationId xmlns:a16="http://schemas.microsoft.com/office/drawing/2014/main" id="{69CBC744-23E3-3033-1DE0-1A37EA7E9FB8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Rectangle 42">
              <a:hlinkClick r:id="rId20" action="ppaction://hlinksldjump"/>
              <a:extLst>
                <a:ext uri="{FF2B5EF4-FFF2-40B4-BE49-F238E27FC236}">
                  <a16:creationId xmlns:a16="http://schemas.microsoft.com/office/drawing/2014/main" id="{BC2E2CA5-5EA8-6B68-6FB8-6A8DB7CACEBF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E0889B-B2E6-3527-79A4-930F489E9B14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hlinkClick r:id="rId22" action="ppaction://hlinksldjump"/>
              <a:extLst>
                <a:ext uri="{FF2B5EF4-FFF2-40B4-BE49-F238E27FC236}">
                  <a16:creationId xmlns:a16="http://schemas.microsoft.com/office/drawing/2014/main" id="{48B5D08F-529A-77CF-8F4E-83569C208896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hlinkClick r:id="rId23" action="ppaction://hlinksldjump"/>
              <a:extLst>
                <a:ext uri="{FF2B5EF4-FFF2-40B4-BE49-F238E27FC236}">
                  <a16:creationId xmlns:a16="http://schemas.microsoft.com/office/drawing/2014/main" id="{E43F93AE-BFE8-DA2E-3DDD-E1C7DC595069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7" name="Rectangle 46">
              <a:hlinkClick r:id="rId24" action="ppaction://hlinksldjump"/>
              <a:extLst>
                <a:ext uri="{FF2B5EF4-FFF2-40B4-BE49-F238E27FC236}">
                  <a16:creationId xmlns:a16="http://schemas.microsoft.com/office/drawing/2014/main" id="{231EE3FB-496F-2D00-F838-5823A0764AF0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8" name="Rectangle 47">
              <a:hlinkClick r:id="rId25" action="ppaction://hlinksldjump"/>
              <a:extLst>
                <a:ext uri="{FF2B5EF4-FFF2-40B4-BE49-F238E27FC236}">
                  <a16:creationId xmlns:a16="http://schemas.microsoft.com/office/drawing/2014/main" id="{5D5803A8-10DA-FBE2-804B-2849E0F1ABEB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6144A-AA15-1B46-3BA2-31D2E9C1D079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0" name="Rectangle 49">
              <a:hlinkClick r:id="rId27" action="ppaction://hlinksldjump"/>
              <a:extLst>
                <a:ext uri="{FF2B5EF4-FFF2-40B4-BE49-F238E27FC236}">
                  <a16:creationId xmlns:a16="http://schemas.microsoft.com/office/drawing/2014/main" id="{287E872D-90EE-E341-BF9C-949ADEE697B0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" name="Rectangle 50">
              <a:hlinkClick r:id="rId28" action="ppaction://hlinksldjump"/>
              <a:extLst>
                <a:ext uri="{FF2B5EF4-FFF2-40B4-BE49-F238E27FC236}">
                  <a16:creationId xmlns:a16="http://schemas.microsoft.com/office/drawing/2014/main" id="{B3EDF542-B441-4FD0-9E05-53BD902E3F9D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2" name="Rectangle 51">
              <a:hlinkClick r:id="rId29" action="ppaction://hlinksldjump"/>
              <a:extLst>
                <a:ext uri="{FF2B5EF4-FFF2-40B4-BE49-F238E27FC236}">
                  <a16:creationId xmlns:a16="http://schemas.microsoft.com/office/drawing/2014/main" id="{1A26212E-74AE-7DD6-329B-158C687CBEE6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3" name="Rectangle 52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90BF93-2FD3-4048-D37E-30FE60060AE2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4" name="Rectangle 53">
              <a:hlinkClick r:id="rId31" action="ppaction://hlinksldjump"/>
              <a:extLst>
                <a:ext uri="{FF2B5EF4-FFF2-40B4-BE49-F238E27FC236}">
                  <a16:creationId xmlns:a16="http://schemas.microsoft.com/office/drawing/2014/main" id="{4BEDEE9E-6BE6-41DD-A4CC-04251E4F8883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5" name="Rectangle 54">
              <a:hlinkClick r:id="rId32" action="ppaction://hlinksldjump"/>
              <a:extLst>
                <a:ext uri="{FF2B5EF4-FFF2-40B4-BE49-F238E27FC236}">
                  <a16:creationId xmlns:a16="http://schemas.microsoft.com/office/drawing/2014/main" id="{F7145ED6-ACAF-5414-659B-E4A9B6F7B0B8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6" name="Rectangle 55">
              <a:hlinkClick r:id="rId33" action="ppaction://hlinksldjump"/>
              <a:extLst>
                <a:ext uri="{FF2B5EF4-FFF2-40B4-BE49-F238E27FC236}">
                  <a16:creationId xmlns:a16="http://schemas.microsoft.com/office/drawing/2014/main" id="{2C0F2804-B5BC-73E8-BE25-C3B8E4132F80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8" name="Rectangle 57">
              <a:hlinkClick r:id="rId34" action="ppaction://hlinksldjump"/>
              <a:extLst>
                <a:ext uri="{FF2B5EF4-FFF2-40B4-BE49-F238E27FC236}">
                  <a16:creationId xmlns:a16="http://schemas.microsoft.com/office/drawing/2014/main" id="{FC9B0F6C-C463-5A92-9DE5-4CBF278C353B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9" name="Rectangle 58">
              <a:hlinkClick r:id="rId35" action="ppaction://hlinksldjump"/>
              <a:extLst>
                <a:ext uri="{FF2B5EF4-FFF2-40B4-BE49-F238E27FC236}">
                  <a16:creationId xmlns:a16="http://schemas.microsoft.com/office/drawing/2014/main" id="{5796A8F9-9210-F58A-5440-DE8D29658A3D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0" name="Rectangle 59">
              <a:hlinkClick r:id="rId36" action="ppaction://hlinksldjump"/>
              <a:extLst>
                <a:ext uri="{FF2B5EF4-FFF2-40B4-BE49-F238E27FC236}">
                  <a16:creationId xmlns:a16="http://schemas.microsoft.com/office/drawing/2014/main" id="{09355486-D17B-CE5A-A7BD-1EB9D2F8A4D0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2" name="Rectangle 61">
              <a:hlinkClick r:id="rId37" action="ppaction://hlinksldjump"/>
              <a:extLst>
                <a:ext uri="{FF2B5EF4-FFF2-40B4-BE49-F238E27FC236}">
                  <a16:creationId xmlns:a16="http://schemas.microsoft.com/office/drawing/2014/main" id="{7CA5463E-F107-A21E-5BE6-29B26C6FCEDD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3" name="Rectangle 62">
              <a:hlinkClick r:id="rId38" action="ppaction://hlinksldjump"/>
              <a:extLst>
                <a:ext uri="{FF2B5EF4-FFF2-40B4-BE49-F238E27FC236}">
                  <a16:creationId xmlns:a16="http://schemas.microsoft.com/office/drawing/2014/main" id="{C85E5854-6DB6-541B-C479-5A2EE04CAAFD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4" name="Rectangle 63">
              <a:hlinkClick r:id="rId39" action="ppaction://hlinksldjump"/>
              <a:extLst>
                <a:ext uri="{FF2B5EF4-FFF2-40B4-BE49-F238E27FC236}">
                  <a16:creationId xmlns:a16="http://schemas.microsoft.com/office/drawing/2014/main" id="{16C18F96-17B7-D473-B918-C65AA146D857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5" name="Rectangle 64">
              <a:hlinkClick r:id="rId40" action="ppaction://hlinksldjump"/>
              <a:extLst>
                <a:ext uri="{FF2B5EF4-FFF2-40B4-BE49-F238E27FC236}">
                  <a16:creationId xmlns:a16="http://schemas.microsoft.com/office/drawing/2014/main" id="{93BF9894-6704-E752-AC8E-12B92E8F3263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" name="Rectangle 6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CB514BD-44FA-334C-9BE0-6C010969DF7B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7" name="Rectangle 66">
              <a:hlinkClick r:id="rId42" action="ppaction://hlinksldjump"/>
              <a:extLst>
                <a:ext uri="{FF2B5EF4-FFF2-40B4-BE49-F238E27FC236}">
                  <a16:creationId xmlns:a16="http://schemas.microsoft.com/office/drawing/2014/main" id="{1CD3F3E4-DFAF-D80F-7C78-F7FEA0AC674D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8" name="Rectangle 67">
              <a:hlinkClick r:id="rId43" action="ppaction://hlinksldjump"/>
              <a:extLst>
                <a:ext uri="{FF2B5EF4-FFF2-40B4-BE49-F238E27FC236}">
                  <a16:creationId xmlns:a16="http://schemas.microsoft.com/office/drawing/2014/main" id="{F11C81F9-64C2-F18F-2150-0DB007D6F6DF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4" name="Rectangle 103">
              <a:hlinkClick r:id="rId44" action="ppaction://hlinksldjump"/>
              <a:extLst>
                <a:ext uri="{FF2B5EF4-FFF2-40B4-BE49-F238E27FC236}">
                  <a16:creationId xmlns:a16="http://schemas.microsoft.com/office/drawing/2014/main" id="{1700090E-B0FD-11CF-E7C4-D8C695ACC693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" name="Rectangle 104">
              <a:hlinkClick r:id="rId45" action="ppaction://hlinksldjump"/>
              <a:extLst>
                <a:ext uri="{FF2B5EF4-FFF2-40B4-BE49-F238E27FC236}">
                  <a16:creationId xmlns:a16="http://schemas.microsoft.com/office/drawing/2014/main" id="{92C9EB11-FD20-FF92-C5BA-CF02A3DFC93B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" name="Rectangle 105">
              <a:hlinkClick r:id="rId46" action="ppaction://hlinksldjump"/>
              <a:extLst>
                <a:ext uri="{FF2B5EF4-FFF2-40B4-BE49-F238E27FC236}">
                  <a16:creationId xmlns:a16="http://schemas.microsoft.com/office/drawing/2014/main" id="{63CEB88B-D86A-2D74-D436-4EEC2E678833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7" name="Rectangle 106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17D608-8827-3A72-32F7-6BB97D590F18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8" name="Rectangle 107">
              <a:hlinkClick r:id="rId48" action="ppaction://hlinksldjump"/>
              <a:extLst>
                <a:ext uri="{FF2B5EF4-FFF2-40B4-BE49-F238E27FC236}">
                  <a16:creationId xmlns:a16="http://schemas.microsoft.com/office/drawing/2014/main" id="{7A9D4B2C-8616-4BFE-5115-9318F0CCA8AC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FE77002-760E-A8C5-925D-42B2774C5DE9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D8DDDDD-6293-6D44-E0BC-808C00D6B83D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9EC4830-617E-A15B-76EB-9A468410504E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1BB835B-F38C-2C8A-4C74-1FA9D5C5A97D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E3A16AB-C6FC-DEA0-A47B-1FE712264B19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8092958-2657-FC2F-217D-0C538EE4314D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5BF7C0-A2B6-51B0-1EF4-74AF913CE950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3DC84D-EF7E-8270-4ECF-3AAA1973ECDE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74D05E0-4BC9-6D5D-7A8A-07577E11F117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67AD6CA-7DF0-F974-01C2-FDCFDCD2B936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42AAA319-D71A-F860-ABAC-6051681E9326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A58AF8DD-29B6-9521-E442-EEBE71E09DCB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34396141-70F6-10BD-B093-256F8FB39D1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1DDEA43F-7024-5EAD-E5D5-15829CA38A8A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6BC4ABED-7FA6-732E-113E-47E182B7A48E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4D6468A9-AE7D-0376-2DD0-D302ABFC9114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52B21E28-E795-C998-F20A-BEF4A6400D0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171CB19A-B4FA-B8DD-9CAA-8B439B28DCB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ECEFB3E9-3414-6C6F-3116-C1772B4F0C9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F18B1115-4065-46FD-7074-8A50A0FC069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0F01FE57-2C56-C08B-2CFF-095675501A2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254A6A52-9B2C-1609-31C0-36E08679DF5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B1B86D03-AE41-27E8-F883-70442D80950D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61CCCE-39BC-6A9A-CE61-4DFCA070DEAB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71" name="Graphic 70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611EC726-6E6B-77C3-5F17-412E0C608ED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72" name="Text Placeholder 60">
            <a:extLst>
              <a:ext uri="{FF2B5EF4-FFF2-40B4-BE49-F238E27FC236}">
                <a16:creationId xmlns:a16="http://schemas.microsoft.com/office/drawing/2014/main" id="{642A9DBC-3014-5E86-C6D5-2EA84CFDD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FED84B-3B4F-ABE6-A171-DA9E7B33E3AE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74" name="Table 153">
            <a:extLst>
              <a:ext uri="{FF2B5EF4-FFF2-40B4-BE49-F238E27FC236}">
                <a16:creationId xmlns:a16="http://schemas.microsoft.com/office/drawing/2014/main" id="{4763071C-6F88-6569-1577-BD4918AB0FE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5286A161-52B6-6D6F-22D3-6AD3CF184795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2120986"/>
            <a:chExt cx="1280160" cy="115214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521F83-868F-5E99-3294-9D1D21AF3972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E7F3EE0-CEC3-8CD2-B8EE-F3C26196BC92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5EC6E83-67CB-703F-27F8-E45A0CDF5AEF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8E2089-B29B-2477-823C-C888FE134AEC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hlinkClick r:id="rId18" action="ppaction://hlinksldjump"/>
              <a:extLst>
                <a:ext uri="{FF2B5EF4-FFF2-40B4-BE49-F238E27FC236}">
                  <a16:creationId xmlns:a16="http://schemas.microsoft.com/office/drawing/2014/main" id="{911A5962-CFDD-1546-034E-7DDA668F2694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" name="Rectangle 80">
              <a:hlinkClick r:id="rId19" action="ppaction://hlinksldjump"/>
              <a:extLst>
                <a:ext uri="{FF2B5EF4-FFF2-40B4-BE49-F238E27FC236}">
                  <a16:creationId xmlns:a16="http://schemas.microsoft.com/office/drawing/2014/main" id="{B935444A-2E51-B569-59CB-0E9E1C4DC115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Rectangle 8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F422B2B-7641-AD2F-1BAF-657D7B4EBFC1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3" name="Rectangle 82">
              <a:hlinkClick r:id="rId21" action="ppaction://hlinksldjump"/>
              <a:extLst>
                <a:ext uri="{FF2B5EF4-FFF2-40B4-BE49-F238E27FC236}">
                  <a16:creationId xmlns:a16="http://schemas.microsoft.com/office/drawing/2014/main" id="{D040C748-5FF6-6BF5-7990-DEFA5F0C3FEE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4" name="Rectangle 83">
              <a:hlinkClick r:id="rId22" action="ppaction://hlinksldjump"/>
              <a:extLst>
                <a:ext uri="{FF2B5EF4-FFF2-40B4-BE49-F238E27FC236}">
                  <a16:creationId xmlns:a16="http://schemas.microsoft.com/office/drawing/2014/main" id="{8582D61F-D0CE-8296-69C7-BD3CAED30984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5" name="Rectangle 84">
              <a:hlinkClick r:id="rId23" action="ppaction://hlinksldjump"/>
              <a:extLst>
                <a:ext uri="{FF2B5EF4-FFF2-40B4-BE49-F238E27FC236}">
                  <a16:creationId xmlns:a16="http://schemas.microsoft.com/office/drawing/2014/main" id="{DD774CC4-8C48-E048-6C57-6C188AF4260D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6" name="Rectangle 85">
              <a:hlinkClick r:id="rId24" action="ppaction://hlinksldjump"/>
              <a:extLst>
                <a:ext uri="{FF2B5EF4-FFF2-40B4-BE49-F238E27FC236}">
                  <a16:creationId xmlns:a16="http://schemas.microsoft.com/office/drawing/2014/main" id="{ED3C6EF0-211F-A44B-F5E8-CD877DD45253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7" name="Rectangle 86">
              <a:hlinkClick r:id="rId25" action="ppaction://hlinksldjump"/>
              <a:extLst>
                <a:ext uri="{FF2B5EF4-FFF2-40B4-BE49-F238E27FC236}">
                  <a16:creationId xmlns:a16="http://schemas.microsoft.com/office/drawing/2014/main" id="{4CC04C9A-EDA5-3730-4AC4-A48CBDE2BB9F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8" name="Rectangle 87">
              <a:hlinkClick r:id="rId26" action="ppaction://hlinksldjump"/>
              <a:extLst>
                <a:ext uri="{FF2B5EF4-FFF2-40B4-BE49-F238E27FC236}">
                  <a16:creationId xmlns:a16="http://schemas.microsoft.com/office/drawing/2014/main" id="{B03A4ACC-5247-3696-83D8-097A7A6FB0FC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9" name="Rectangle 8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0DB2A28-D24A-D3AC-C6BE-77EC2AA63447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0" name="Rectangle 8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3F2C8AC-2608-C59C-F356-564FFBEB9547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" name="Rectangle 90">
              <a:hlinkClick r:id="rId29" action="ppaction://hlinksldjump"/>
              <a:extLst>
                <a:ext uri="{FF2B5EF4-FFF2-40B4-BE49-F238E27FC236}">
                  <a16:creationId xmlns:a16="http://schemas.microsoft.com/office/drawing/2014/main" id="{0AEAC824-8176-274A-56F1-B4B73C0D4106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2" name="Rectangle 91">
              <a:hlinkClick r:id="rId30" action="ppaction://hlinksldjump"/>
              <a:extLst>
                <a:ext uri="{FF2B5EF4-FFF2-40B4-BE49-F238E27FC236}">
                  <a16:creationId xmlns:a16="http://schemas.microsoft.com/office/drawing/2014/main" id="{79ECF16E-8C37-0E11-3DDB-821E90082373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3" name="Rectangle 92">
              <a:hlinkClick r:id="rId31" action="ppaction://hlinksldjump"/>
              <a:extLst>
                <a:ext uri="{FF2B5EF4-FFF2-40B4-BE49-F238E27FC236}">
                  <a16:creationId xmlns:a16="http://schemas.microsoft.com/office/drawing/2014/main" id="{220FD700-25CF-B0BD-4FBA-C6F61DD68098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4" name="Rectangle 93">
              <a:hlinkClick r:id="rId32" action="ppaction://hlinksldjump"/>
              <a:extLst>
                <a:ext uri="{FF2B5EF4-FFF2-40B4-BE49-F238E27FC236}">
                  <a16:creationId xmlns:a16="http://schemas.microsoft.com/office/drawing/2014/main" id="{AD616D43-85B3-78DD-1432-4BD83D49C230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5" name="Rectangle 94">
              <a:hlinkClick r:id="rId33" action="ppaction://hlinksldjump"/>
              <a:extLst>
                <a:ext uri="{FF2B5EF4-FFF2-40B4-BE49-F238E27FC236}">
                  <a16:creationId xmlns:a16="http://schemas.microsoft.com/office/drawing/2014/main" id="{73DC5846-D2A1-420C-54F6-5736543DA5DB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6" name="Rectangle 95">
              <a:hlinkClick r:id="rId34" action="ppaction://hlinksldjump"/>
              <a:extLst>
                <a:ext uri="{FF2B5EF4-FFF2-40B4-BE49-F238E27FC236}">
                  <a16:creationId xmlns:a16="http://schemas.microsoft.com/office/drawing/2014/main" id="{120002E3-A9E4-098C-0238-B979702FA191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7" name="Rectangle 96">
              <a:hlinkClick r:id="rId35" action="ppaction://hlinksldjump"/>
              <a:extLst>
                <a:ext uri="{FF2B5EF4-FFF2-40B4-BE49-F238E27FC236}">
                  <a16:creationId xmlns:a16="http://schemas.microsoft.com/office/drawing/2014/main" id="{3AFE813C-9B3F-3B8B-5979-B1A67986095B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8" name="Rectangle 97">
              <a:hlinkClick r:id="rId36" action="ppaction://hlinksldjump"/>
              <a:extLst>
                <a:ext uri="{FF2B5EF4-FFF2-40B4-BE49-F238E27FC236}">
                  <a16:creationId xmlns:a16="http://schemas.microsoft.com/office/drawing/2014/main" id="{E6ACA9D7-E1A5-AE06-E37E-7375C9C7411F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9" name="Rectangle 98">
              <a:hlinkClick r:id="rId37" action="ppaction://hlinksldjump"/>
              <a:extLst>
                <a:ext uri="{FF2B5EF4-FFF2-40B4-BE49-F238E27FC236}">
                  <a16:creationId xmlns:a16="http://schemas.microsoft.com/office/drawing/2014/main" id="{5172CBB0-FFED-99F8-560C-49A107974081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0" name="Rectangle 99">
              <a:hlinkClick r:id="rId38" action="ppaction://hlinksldjump"/>
              <a:extLst>
                <a:ext uri="{FF2B5EF4-FFF2-40B4-BE49-F238E27FC236}">
                  <a16:creationId xmlns:a16="http://schemas.microsoft.com/office/drawing/2014/main" id="{25D48B7C-5F69-BC8B-D84F-76A283CF2EFE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1" name="Rectangle 100">
              <a:hlinkClick r:id="rId39" action="ppaction://hlinksldjump"/>
              <a:extLst>
                <a:ext uri="{FF2B5EF4-FFF2-40B4-BE49-F238E27FC236}">
                  <a16:creationId xmlns:a16="http://schemas.microsoft.com/office/drawing/2014/main" id="{83282C35-8775-F0B5-583A-55EAA856F23A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2" name="Rectangle 101">
              <a:hlinkClick r:id="rId40" action="ppaction://hlinksldjump"/>
              <a:extLst>
                <a:ext uri="{FF2B5EF4-FFF2-40B4-BE49-F238E27FC236}">
                  <a16:creationId xmlns:a16="http://schemas.microsoft.com/office/drawing/2014/main" id="{8BC1437B-105D-189E-946F-C86B721E8FCC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3" name="Rectangle 10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7F2C60D-D95E-7DE3-96A9-108DF3680D2F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4" name="Rectangle 103">
              <a:hlinkClick r:id="rId42" action="ppaction://hlinksldjump"/>
              <a:extLst>
                <a:ext uri="{FF2B5EF4-FFF2-40B4-BE49-F238E27FC236}">
                  <a16:creationId xmlns:a16="http://schemas.microsoft.com/office/drawing/2014/main" id="{4130C9D9-999E-7401-AEA9-8593D01A3226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" name="Rectangle 104">
              <a:hlinkClick r:id="rId43" action="ppaction://hlinksldjump"/>
              <a:extLst>
                <a:ext uri="{FF2B5EF4-FFF2-40B4-BE49-F238E27FC236}">
                  <a16:creationId xmlns:a16="http://schemas.microsoft.com/office/drawing/2014/main" id="{F78E2980-A3EB-F027-3F03-DB4E9CF93DFA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" name="Rectangle 105">
              <a:hlinkClick r:id="rId44" action="ppaction://hlinksldjump"/>
              <a:extLst>
                <a:ext uri="{FF2B5EF4-FFF2-40B4-BE49-F238E27FC236}">
                  <a16:creationId xmlns:a16="http://schemas.microsoft.com/office/drawing/2014/main" id="{F9852188-E1EC-ACA7-6BD4-7E928C2DEEE8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7" name="Rectangle 106">
              <a:hlinkClick r:id="rId45" action="ppaction://hlinksldjump"/>
              <a:extLst>
                <a:ext uri="{FF2B5EF4-FFF2-40B4-BE49-F238E27FC236}">
                  <a16:creationId xmlns:a16="http://schemas.microsoft.com/office/drawing/2014/main" id="{42642189-ACB8-76F1-EEF5-FD945EF29577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8" name="Rectangle 107">
              <a:hlinkClick r:id="rId46" action="ppaction://hlinksldjump"/>
              <a:extLst>
                <a:ext uri="{FF2B5EF4-FFF2-40B4-BE49-F238E27FC236}">
                  <a16:creationId xmlns:a16="http://schemas.microsoft.com/office/drawing/2014/main" id="{84AE79BE-264A-79E0-F543-05F5E8CC736A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9" name="Rectangle 108">
              <a:hlinkClick r:id="rId47" action="ppaction://hlinksldjump"/>
              <a:extLst>
                <a:ext uri="{FF2B5EF4-FFF2-40B4-BE49-F238E27FC236}">
                  <a16:creationId xmlns:a16="http://schemas.microsoft.com/office/drawing/2014/main" id="{75EF7A64-9815-97D3-4341-656EC9222A8D}"/>
                </a:ext>
              </a:extLst>
            </p:cNvPr>
            <p:cNvSpPr/>
            <p:nvPr userDrawn="1"/>
          </p:nvSpPr>
          <p:spPr>
            <a:xfrm>
              <a:off x="31385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27A08A-C3DF-D05C-F3A6-2C5B58F7AAB4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0E9AEDE-8BF6-5732-0309-484ED59B421A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1F407F8-CBF2-DC26-BC7F-74758B55CA4F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F86EA91-453E-D5F3-719A-27488FC93781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49225CE-84EF-0756-245E-B5954232E30F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FEB1C34-28E8-4635-00ED-54EF1DBDE82C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562F1C9-53D8-B6FC-46EC-7DE523E0FF06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A6278F7-83A2-08C9-8505-DBBC1EADD777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307C1F9-0BCD-6554-F0E7-5C630315DA88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1AFC4BF-6C8E-FA8E-D1D9-5ACC998104E3}"/>
                </a:ext>
              </a:extLst>
            </p:cNvPr>
            <p:cNvSpPr/>
            <p:nvPr userDrawn="1"/>
          </p:nvSpPr>
          <p:spPr>
            <a:xfrm>
              <a:off x="33214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AE0682C-E1B1-B2F0-DAD7-FF578E65D05B}"/>
                </a:ext>
              </a:extLst>
            </p:cNvPr>
            <p:cNvSpPr/>
            <p:nvPr userDrawn="1"/>
          </p:nvSpPr>
          <p:spPr>
            <a:xfrm>
              <a:off x="350429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8B769FB-0E99-110C-29A8-FC2BA70EBAE9}"/>
                </a:ext>
              </a:extLst>
            </p:cNvPr>
            <p:cNvSpPr/>
            <p:nvPr userDrawn="1"/>
          </p:nvSpPr>
          <p:spPr>
            <a:xfrm>
              <a:off x="368717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93E0A0A-DE2E-BD0B-246A-329FEC0A389A}"/>
                </a:ext>
              </a:extLst>
            </p:cNvPr>
            <p:cNvSpPr/>
            <p:nvPr userDrawn="1"/>
          </p:nvSpPr>
          <p:spPr>
            <a:xfrm>
              <a:off x="387005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4E69A11-8903-FFDA-15C1-EB660745F839}"/>
                </a:ext>
              </a:extLst>
            </p:cNvPr>
            <p:cNvSpPr/>
            <p:nvPr userDrawn="1"/>
          </p:nvSpPr>
          <p:spPr>
            <a:xfrm>
              <a:off x="40529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670664-AF7B-EF2A-535E-2F1E3865BDB8}"/>
                </a:ext>
              </a:extLst>
            </p:cNvPr>
            <p:cNvSpPr/>
            <p:nvPr userDrawn="1"/>
          </p:nvSpPr>
          <p:spPr>
            <a:xfrm>
              <a:off x="42358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0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24C5C7-A8F9-9826-7C7D-5D7DC28B4222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869DDFF1-7F8D-4D34-B1C2-DD7FB8B78F0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1" name="Text Placeholder 60">
            <a:extLst>
              <a:ext uri="{FF2B5EF4-FFF2-40B4-BE49-F238E27FC236}">
                <a16:creationId xmlns:a16="http://schemas.microsoft.com/office/drawing/2014/main" id="{0B63AE07-6EDA-3255-1273-0878116F7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AD829-C6F4-8A3B-A853-915D473F528F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1FFD5C-5290-02A3-D9DD-081EA473D6FC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52BB09C-F3B7-C9AF-7C5D-40142F23BB10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482F78-8EEF-77A1-0375-DC1D7713AB0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898BF4F-B10D-4B08-1586-FD946D742DA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13C4543-AC1F-9C7D-3A0D-7512570780D8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DAD4CF-C825-F9EE-6AC7-8941586961B3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2120986"/>
            <a:chExt cx="1280160" cy="11521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B12500-E864-35F5-EA39-FB76D3A26E9A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01612B-EE44-9F90-41B5-4D04E3B90048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21B1E2B-059A-26D6-BCA4-129E8B108E7E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89AD156-2471-4D5F-D570-3DC1EB638237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hlinkClick r:id="rId18" action="ppaction://hlinksldjump"/>
              <a:extLst>
                <a:ext uri="{FF2B5EF4-FFF2-40B4-BE49-F238E27FC236}">
                  <a16:creationId xmlns:a16="http://schemas.microsoft.com/office/drawing/2014/main" id="{D38F955F-2A58-929B-A1DF-DD8BCB64F47B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Rectangle 52">
              <a:hlinkClick r:id="rId19" action="ppaction://hlinksldjump"/>
              <a:extLst>
                <a:ext uri="{FF2B5EF4-FFF2-40B4-BE49-F238E27FC236}">
                  <a16:creationId xmlns:a16="http://schemas.microsoft.com/office/drawing/2014/main" id="{DEBB602A-DD02-6E02-3326-B89CAF992DD7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" name="Rectangle 53">
              <a:hlinkClick r:id="rId20" action="ppaction://hlinksldjump"/>
              <a:extLst>
                <a:ext uri="{FF2B5EF4-FFF2-40B4-BE49-F238E27FC236}">
                  <a16:creationId xmlns:a16="http://schemas.microsoft.com/office/drawing/2014/main" id="{B8404807-8D9F-5229-0AAB-3AE138DD8CF2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" name="Rectangle 54">
              <a:hlinkClick r:id="rId21" action="ppaction://hlinksldjump"/>
              <a:extLst>
                <a:ext uri="{FF2B5EF4-FFF2-40B4-BE49-F238E27FC236}">
                  <a16:creationId xmlns:a16="http://schemas.microsoft.com/office/drawing/2014/main" id="{E7979B3F-0B1D-18D4-5CE6-E1356AAA8D0B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6" name="Rectangle 55">
              <a:hlinkClick r:id="rId22" action="ppaction://hlinksldjump"/>
              <a:extLst>
                <a:ext uri="{FF2B5EF4-FFF2-40B4-BE49-F238E27FC236}">
                  <a16:creationId xmlns:a16="http://schemas.microsoft.com/office/drawing/2014/main" id="{CD16386F-E33D-DAC0-8A37-6EC0D8ECCE09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8" name="Rectangle 57">
              <a:hlinkClick r:id="rId23" action="ppaction://hlinksldjump"/>
              <a:extLst>
                <a:ext uri="{FF2B5EF4-FFF2-40B4-BE49-F238E27FC236}">
                  <a16:creationId xmlns:a16="http://schemas.microsoft.com/office/drawing/2014/main" id="{E15CAD6F-F79F-CBAF-EA65-0D37BDCB3FBF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9" name="Rectangle 58">
              <a:hlinkClick r:id="rId24" action="ppaction://hlinksldjump"/>
              <a:extLst>
                <a:ext uri="{FF2B5EF4-FFF2-40B4-BE49-F238E27FC236}">
                  <a16:creationId xmlns:a16="http://schemas.microsoft.com/office/drawing/2014/main" id="{17C80198-23C5-F010-6F36-005AD7065329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0" name="Rectangle 59">
              <a:hlinkClick r:id="rId25" action="ppaction://hlinksldjump"/>
              <a:extLst>
                <a:ext uri="{FF2B5EF4-FFF2-40B4-BE49-F238E27FC236}">
                  <a16:creationId xmlns:a16="http://schemas.microsoft.com/office/drawing/2014/main" id="{F6479263-11B1-9ED2-FC1D-1DB7B9CCC996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>
              <a:hlinkClick r:id="rId26" action="ppaction://hlinksldjump"/>
              <a:extLst>
                <a:ext uri="{FF2B5EF4-FFF2-40B4-BE49-F238E27FC236}">
                  <a16:creationId xmlns:a16="http://schemas.microsoft.com/office/drawing/2014/main" id="{3542843F-11E7-5E1D-73C7-4CBA0FA7627F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3" name="Rectangle 62">
              <a:hlinkClick r:id="rId27" action="ppaction://hlinksldjump"/>
              <a:extLst>
                <a:ext uri="{FF2B5EF4-FFF2-40B4-BE49-F238E27FC236}">
                  <a16:creationId xmlns:a16="http://schemas.microsoft.com/office/drawing/2014/main" id="{68D8680C-0E03-553C-1A05-84E14E3E1801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" name="Rectangle 63">
              <a:hlinkClick r:id="rId28" action="ppaction://hlinksldjump"/>
              <a:extLst>
                <a:ext uri="{FF2B5EF4-FFF2-40B4-BE49-F238E27FC236}">
                  <a16:creationId xmlns:a16="http://schemas.microsoft.com/office/drawing/2014/main" id="{5DE99224-FA90-AA59-E9D3-74F48C46328F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5" name="Rectangle 64">
              <a:hlinkClick r:id="rId29" action="ppaction://hlinksldjump"/>
              <a:extLst>
                <a:ext uri="{FF2B5EF4-FFF2-40B4-BE49-F238E27FC236}">
                  <a16:creationId xmlns:a16="http://schemas.microsoft.com/office/drawing/2014/main" id="{6F154078-68C6-CC6E-1D36-D909C649AEBA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6" name="Rectangle 65">
              <a:hlinkClick r:id="rId30" action="ppaction://hlinksldjump"/>
              <a:extLst>
                <a:ext uri="{FF2B5EF4-FFF2-40B4-BE49-F238E27FC236}">
                  <a16:creationId xmlns:a16="http://schemas.microsoft.com/office/drawing/2014/main" id="{6D22DDFE-2859-3189-7515-F333F3E14206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7" name="Rectangle 66">
              <a:hlinkClick r:id="rId31" action="ppaction://hlinksldjump"/>
              <a:extLst>
                <a:ext uri="{FF2B5EF4-FFF2-40B4-BE49-F238E27FC236}">
                  <a16:creationId xmlns:a16="http://schemas.microsoft.com/office/drawing/2014/main" id="{CDB9E398-0B88-00A0-B011-FEE578A7F57F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8" name="Rectangle 67">
              <a:hlinkClick r:id="rId32" action="ppaction://hlinksldjump"/>
              <a:extLst>
                <a:ext uri="{FF2B5EF4-FFF2-40B4-BE49-F238E27FC236}">
                  <a16:creationId xmlns:a16="http://schemas.microsoft.com/office/drawing/2014/main" id="{B589158D-CA12-8648-0DD9-840910A68F47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3" name="Rectangle 102">
              <a:hlinkClick r:id="rId33" action="ppaction://hlinksldjump"/>
              <a:extLst>
                <a:ext uri="{FF2B5EF4-FFF2-40B4-BE49-F238E27FC236}">
                  <a16:creationId xmlns:a16="http://schemas.microsoft.com/office/drawing/2014/main" id="{4F77E558-4EB8-9E03-A6D0-98F1E2B618A5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4" name="Rectangle 103">
              <a:hlinkClick r:id="rId34" action="ppaction://hlinksldjump"/>
              <a:extLst>
                <a:ext uri="{FF2B5EF4-FFF2-40B4-BE49-F238E27FC236}">
                  <a16:creationId xmlns:a16="http://schemas.microsoft.com/office/drawing/2014/main" id="{2A437AA8-DC2F-B8FB-ECBD-B6215076DBE5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5" name="Rectangle 104">
              <a:hlinkClick r:id="rId35" action="ppaction://hlinksldjump"/>
              <a:extLst>
                <a:ext uri="{FF2B5EF4-FFF2-40B4-BE49-F238E27FC236}">
                  <a16:creationId xmlns:a16="http://schemas.microsoft.com/office/drawing/2014/main" id="{47DF4DD4-05CC-0A7A-2EE2-1AEA2B25B1A8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6" name="Rectangle 105">
              <a:hlinkClick r:id="rId36" action="ppaction://hlinksldjump"/>
              <a:extLst>
                <a:ext uri="{FF2B5EF4-FFF2-40B4-BE49-F238E27FC236}">
                  <a16:creationId xmlns:a16="http://schemas.microsoft.com/office/drawing/2014/main" id="{CE793136-EDA3-39A2-03D6-0FEF7F1C3623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7" name="Rectangle 106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AD2126-37A2-86EC-B535-BBC05BC7C3E8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8" name="Rectangle 107">
              <a:hlinkClick r:id="rId38" action="ppaction://hlinksldjump"/>
              <a:extLst>
                <a:ext uri="{FF2B5EF4-FFF2-40B4-BE49-F238E27FC236}">
                  <a16:creationId xmlns:a16="http://schemas.microsoft.com/office/drawing/2014/main" id="{46BFE4B1-39C3-56DD-8B8F-E722DB69650B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" name="Rectangle 108">
              <a:hlinkClick r:id="rId39" action="ppaction://hlinksldjump"/>
              <a:extLst>
                <a:ext uri="{FF2B5EF4-FFF2-40B4-BE49-F238E27FC236}">
                  <a16:creationId xmlns:a16="http://schemas.microsoft.com/office/drawing/2014/main" id="{3FDEBD1F-AF0D-4B6D-4F42-5413D24C9CE0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0" name="Rectangle 10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EB6C646-04E4-8113-F659-E3777E3C6132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1" name="Rectangle 110">
              <a:hlinkClick r:id="rId41" action="ppaction://hlinksldjump"/>
              <a:extLst>
                <a:ext uri="{FF2B5EF4-FFF2-40B4-BE49-F238E27FC236}">
                  <a16:creationId xmlns:a16="http://schemas.microsoft.com/office/drawing/2014/main" id="{9BE6ADA0-89EE-291B-0DFA-70185A907D44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2" name="Rectangle 111">
              <a:hlinkClick r:id="rId42" action="ppaction://hlinksldjump"/>
              <a:extLst>
                <a:ext uri="{FF2B5EF4-FFF2-40B4-BE49-F238E27FC236}">
                  <a16:creationId xmlns:a16="http://schemas.microsoft.com/office/drawing/2014/main" id="{5CD3E26B-8EDD-9B75-2780-F71A00237CD9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3" name="Rectangle 112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A721CD-F21C-8E50-91AB-E29FDD19E7C3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4" name="Rectangle 113">
              <a:hlinkClick r:id="rId44" action="ppaction://hlinksldjump"/>
              <a:extLst>
                <a:ext uri="{FF2B5EF4-FFF2-40B4-BE49-F238E27FC236}">
                  <a16:creationId xmlns:a16="http://schemas.microsoft.com/office/drawing/2014/main" id="{A9C9E45E-B696-43D2-EAF6-FAA4E970AC66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5" name="Rectangle 114">
              <a:hlinkClick r:id="rId45" action="ppaction://hlinksldjump"/>
              <a:extLst>
                <a:ext uri="{FF2B5EF4-FFF2-40B4-BE49-F238E27FC236}">
                  <a16:creationId xmlns:a16="http://schemas.microsoft.com/office/drawing/2014/main" id="{AFC31B01-5BAF-B836-E380-A4E683C429A9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6" name="Rectangle 115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A12519-34E2-B84E-644E-476FB76A479F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7" name="Rectangle 116">
              <a:hlinkClick r:id="rId47" action="ppaction://hlinksldjump"/>
              <a:extLst>
                <a:ext uri="{FF2B5EF4-FFF2-40B4-BE49-F238E27FC236}">
                  <a16:creationId xmlns:a16="http://schemas.microsoft.com/office/drawing/2014/main" id="{2B82F956-8136-41F8-A3B1-4A2308F57DF2}"/>
                </a:ext>
              </a:extLst>
            </p:cNvPr>
            <p:cNvSpPr/>
            <p:nvPr userDrawn="1"/>
          </p:nvSpPr>
          <p:spPr>
            <a:xfrm>
              <a:off x="31385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A899998-3A27-815F-B912-AE79AA9949B0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469AF5F-F728-95D9-5701-F6F88A8A45F8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47D923D-4AFC-E750-CADD-049136276B0D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D6ACEBC-5BD0-BCF0-C032-AE257EE83F48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DC42FA9-BF88-912F-5355-66F405CA4D4C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9497FA4-93A9-A1BA-C95B-847508EE535F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1B29904-97E7-2206-1B09-2E24B2DDA0E6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250E044-F36D-A054-FD41-09471C9282BC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D627552-2FED-D224-80D3-988C82E14F9C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0B7CF78-F6CD-3393-7841-4187EE9292F2}"/>
                </a:ext>
              </a:extLst>
            </p:cNvPr>
            <p:cNvSpPr/>
            <p:nvPr userDrawn="1"/>
          </p:nvSpPr>
          <p:spPr>
            <a:xfrm>
              <a:off x="33214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4E0EDB2-3E17-5743-0261-F68471BDB003}"/>
                </a:ext>
              </a:extLst>
            </p:cNvPr>
            <p:cNvSpPr/>
            <p:nvPr userDrawn="1"/>
          </p:nvSpPr>
          <p:spPr>
            <a:xfrm>
              <a:off x="350429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597E03-2482-E582-CBEE-4CC15E9B12DD}"/>
                </a:ext>
              </a:extLst>
            </p:cNvPr>
            <p:cNvSpPr/>
            <p:nvPr userDrawn="1"/>
          </p:nvSpPr>
          <p:spPr>
            <a:xfrm>
              <a:off x="368717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7C697CF-7707-9820-7002-64FF6814623C}"/>
                </a:ext>
              </a:extLst>
            </p:cNvPr>
            <p:cNvSpPr/>
            <p:nvPr userDrawn="1"/>
          </p:nvSpPr>
          <p:spPr>
            <a:xfrm>
              <a:off x="387005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DF5E8E9-C4C4-3EA1-839C-BADB54D8FF19}"/>
                </a:ext>
              </a:extLst>
            </p:cNvPr>
            <p:cNvSpPr/>
            <p:nvPr userDrawn="1"/>
          </p:nvSpPr>
          <p:spPr>
            <a:xfrm>
              <a:off x="40529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134109D-1554-1770-E141-9674F22DD504}"/>
                </a:ext>
              </a:extLst>
            </p:cNvPr>
            <p:cNvSpPr/>
            <p:nvPr userDrawn="1"/>
          </p:nvSpPr>
          <p:spPr>
            <a:xfrm>
              <a:off x="42358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047D677A-A2C3-E1F5-F2E4-84C3C4ACC41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4068050-3EDF-B89C-3F33-EEDFA1EC4E7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E2FEF78-C659-E3D7-0D8C-EEFE81947D9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20E24C1C-DCE7-F833-08F1-0CCCB89DA41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4B5E5734-360E-3732-47B2-7A05D89D4B4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324095E9-9A55-91EC-F378-09CA0285D33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600D59D7-D047-7CE1-B9E4-B41ED4CE4BCA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D55F0800-0A42-5429-9544-F7E39CBD930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FC534674-D4B4-D0A7-728D-93B54617F00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65DFAC2F-2BA9-D884-AED1-DCF2B9400A8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E261C248-AA9B-3901-E68E-C4E2E770E53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1A60FB2D-9B96-7E4F-C519-AF167E28746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7B0AE355-E246-8C31-BCF3-265BA8A62466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EBF687-C382-B42C-BF2B-30145B1D9F6E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20EA285D-3FA2-2940-CDEE-B579EF39A71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5303C1AB-64A8-192C-5472-A30706F1D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E45C32-3A5A-DD7B-3923-2734AF62EE04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D232F66D-4BAD-918B-730D-7CD93423A9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4DFD0549-9CC9-DCC3-BEED-71487F19D2D2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A72569-0E5D-69AE-E86D-FE5726DCBFB0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4261B3-2F78-2869-7D1B-72FDA397F68C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DCEE43-7351-9E04-8EA1-B7BE9C6DE056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20C9A16-31E2-A91B-5A24-C1F5F8D24368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D8BFF413-DD21-5BD7-C697-73F785849FF1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30883B4D-87EA-CCBE-179E-897D389C43B1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8C02CD61-DFF3-8CC9-08FC-B9D2737C22AF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C7CB0AD6-819C-D071-AE19-D070AB77F424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21EF66A4-79B7-A1A1-860E-211B403A0001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56D3C46B-5B42-89C6-0B17-0E3E26240B85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B39D37-81C6-5149-497F-6FE7E8ED6105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9350868-2202-48DB-47C7-610728A6048E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D9034EC4-E2BF-8893-4738-D55141513693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3A22A292-D442-D81D-6CB8-8382902CBF02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338BE63A-0CFD-3A1B-9AEC-2959D0D6DC2A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079A89A8-9D5F-F57F-4163-9F8218440413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C23D829F-BD62-90A8-F6A4-0B9D0B9DC605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05E2AB99-D2DD-7E63-E8F1-95BAFB175BF2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7A3FADD6-C982-D161-9BEB-F4E5C51165B8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F75391BC-DC91-1147-799D-2661121A474E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ECE79AD9-CC6C-18FD-9D85-0FF00EB589B5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05ACD2FF-F159-7DB5-C08D-5CEB18101E95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ED5A6F07-ABC6-5E8E-1267-953959BD6B91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45F9225F-1CCF-9136-345C-27319BCB65AD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BEE0A659-9C1F-B4CC-0156-73DE0C5A7B7D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6C0B169-B3B1-98B2-BD0B-E6B579F31683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C0B1B4AC-BAAF-B96A-65E3-FD33A71C0C03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B143426E-4DF8-4AE3-34C1-7EE5D7A1A0F9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85B7CB2C-2CD3-A167-26AC-CC8832817E4C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40CCE2B2-4910-9A6E-834C-7E0B30C743DD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D0416E1-572B-A483-A0C3-2F1E3856C0F3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590236A7-73A0-C0BF-C3E7-D1419BE12F5B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C24F23B7-5BB5-AF9E-9AE3-7C7E2178C187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A7F28463-7B32-35FC-292A-4791338BBC18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hlinkClick r:id="rId48" action="ppaction://hlinksldjump"/>
              <a:extLst>
                <a:ext uri="{FF2B5EF4-FFF2-40B4-BE49-F238E27FC236}">
                  <a16:creationId xmlns:a16="http://schemas.microsoft.com/office/drawing/2014/main" id="{1145F510-FD4C-536A-80CB-FDB0F111B4B1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DF1410B-C51E-D2F0-F767-76C3177D47A7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B24ED00-0BD7-1B0E-B055-0C8A1C5694A4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7FEB021-276E-D322-7EFF-6DFE9466712C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A50EE1-19F2-DFA3-072D-306590E56B3C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E96D314-8096-C497-0760-E3548FDB7E68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872224D-22FB-5A29-CE9C-667ADAC707B3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BC21879-FAB3-FCEB-505C-5D6EC2499728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78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9" name="Round Same Side Corner Rectangle 18">
            <a:hlinkClick r:id="rId2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3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4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5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7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9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0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1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2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3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4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AC337B-6263-ABF7-2125-251FBB80E7FC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2" name="Graphic 31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4EBCAE61-9CF1-62B2-6A91-FEAADEB568C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3" name="Text Placeholder 60">
            <a:extLst>
              <a:ext uri="{FF2B5EF4-FFF2-40B4-BE49-F238E27FC236}">
                <a16:creationId xmlns:a16="http://schemas.microsoft.com/office/drawing/2014/main" id="{4581344F-5BC7-D2BC-13E4-27B53D7E97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38E31D-D53D-3527-8FB8-411E75B90A2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1B2013-5CE6-BA6B-80D2-16E353CE1AAF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6A9CCB-FB41-EA5C-E47F-1385CEFF4141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8455E4-D56B-7A93-A03B-5799DF5274E5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E23858-F322-B212-27C2-535F6E02363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CAA580-AF4B-D591-4E42-438EE44BDBD6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C84DEC-B1D3-A9DA-60C7-4B4C8775F13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BF44021-6631-F806-6827-D2F674651773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DF34A4C-302B-8164-FDB3-2752C4AC903D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2B24B2-331E-633E-CE85-FEB63198A925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75B495-D459-D1FD-6C9E-FF5DF334DE66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839FC3-25C0-6076-665F-2878C4670BF2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Rectangle 46">
              <a:hlinkClick r:id="rId19" action="ppaction://hlinksldjump"/>
              <a:extLst>
                <a:ext uri="{FF2B5EF4-FFF2-40B4-BE49-F238E27FC236}">
                  <a16:creationId xmlns:a16="http://schemas.microsoft.com/office/drawing/2014/main" id="{FDA12A5F-A280-D071-0A5C-77CE68D9B995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8" name="Rectangle 47">
              <a:hlinkClick r:id="rId20" action="ppaction://hlinksldjump"/>
              <a:extLst>
                <a:ext uri="{FF2B5EF4-FFF2-40B4-BE49-F238E27FC236}">
                  <a16:creationId xmlns:a16="http://schemas.microsoft.com/office/drawing/2014/main" id="{AF49A36E-FD9B-47C3-2186-CBB9DB64A30E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 48">
              <a:hlinkClick r:id="rId21" action="ppaction://hlinksldjump"/>
              <a:extLst>
                <a:ext uri="{FF2B5EF4-FFF2-40B4-BE49-F238E27FC236}">
                  <a16:creationId xmlns:a16="http://schemas.microsoft.com/office/drawing/2014/main" id="{3BD1B78B-192A-0EF4-E8CA-FE298B187BE9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0" name="Rectangle 49">
              <a:hlinkClick r:id="rId22" action="ppaction://hlinksldjump"/>
              <a:extLst>
                <a:ext uri="{FF2B5EF4-FFF2-40B4-BE49-F238E27FC236}">
                  <a16:creationId xmlns:a16="http://schemas.microsoft.com/office/drawing/2014/main" id="{7BF6DF6A-73E3-4521-44A1-FA4CFC19501A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1" name="Rectangle 50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56A7F4-D572-3A8D-17A0-6F64B2E99FF3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2" name="Rectangle 5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3F252DB-AD02-D4EC-1865-0D423719E21E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3" name="Rectangle 52">
              <a:hlinkClick r:id="rId25" action="ppaction://hlinksldjump"/>
              <a:extLst>
                <a:ext uri="{FF2B5EF4-FFF2-40B4-BE49-F238E27FC236}">
                  <a16:creationId xmlns:a16="http://schemas.microsoft.com/office/drawing/2014/main" id="{4C35C3F5-71BC-02EF-B460-B46B514CD670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4" name="Rectangle 53">
              <a:hlinkClick r:id="rId26" action="ppaction://hlinksldjump"/>
              <a:extLst>
                <a:ext uri="{FF2B5EF4-FFF2-40B4-BE49-F238E27FC236}">
                  <a16:creationId xmlns:a16="http://schemas.microsoft.com/office/drawing/2014/main" id="{86C40099-7E8A-B106-9CF2-21B3FA7FD7B4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" name="Rectangle 54">
              <a:hlinkClick r:id="rId27" action="ppaction://hlinksldjump"/>
              <a:extLst>
                <a:ext uri="{FF2B5EF4-FFF2-40B4-BE49-F238E27FC236}">
                  <a16:creationId xmlns:a16="http://schemas.microsoft.com/office/drawing/2014/main" id="{01F420E1-BDED-1F56-D1F1-A84E24CAF0D3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6" name="Rectangle 55">
              <a:hlinkClick r:id="rId28" action="ppaction://hlinksldjump"/>
              <a:extLst>
                <a:ext uri="{FF2B5EF4-FFF2-40B4-BE49-F238E27FC236}">
                  <a16:creationId xmlns:a16="http://schemas.microsoft.com/office/drawing/2014/main" id="{5409A98C-BA3A-4FAC-12CC-D5235B091068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8" name="Rectangle 57">
              <a:hlinkClick r:id="rId29" action="ppaction://hlinksldjump"/>
              <a:extLst>
                <a:ext uri="{FF2B5EF4-FFF2-40B4-BE49-F238E27FC236}">
                  <a16:creationId xmlns:a16="http://schemas.microsoft.com/office/drawing/2014/main" id="{D3EAE7AE-F3F4-5443-88DD-26A4C74CF14F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9" name="Rectangle 58">
              <a:hlinkClick r:id="rId30" action="ppaction://hlinksldjump"/>
              <a:extLst>
                <a:ext uri="{FF2B5EF4-FFF2-40B4-BE49-F238E27FC236}">
                  <a16:creationId xmlns:a16="http://schemas.microsoft.com/office/drawing/2014/main" id="{3304407F-C370-5E59-947C-014AAEBE4705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" name="Rectangle 59">
              <a:hlinkClick r:id="rId31" action="ppaction://hlinksldjump"/>
              <a:extLst>
                <a:ext uri="{FF2B5EF4-FFF2-40B4-BE49-F238E27FC236}">
                  <a16:creationId xmlns:a16="http://schemas.microsoft.com/office/drawing/2014/main" id="{AAD56A0E-F4FC-DA05-0ED3-67FA3EFD94DA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2" name="Rectangle 61">
              <a:hlinkClick r:id="rId32" action="ppaction://hlinksldjump"/>
              <a:extLst>
                <a:ext uri="{FF2B5EF4-FFF2-40B4-BE49-F238E27FC236}">
                  <a16:creationId xmlns:a16="http://schemas.microsoft.com/office/drawing/2014/main" id="{92A05831-2EB2-5A60-B047-9D8B1C8F72DC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3" name="Rectangle 62">
              <a:hlinkClick r:id="rId33" action="ppaction://hlinksldjump"/>
              <a:extLst>
                <a:ext uri="{FF2B5EF4-FFF2-40B4-BE49-F238E27FC236}">
                  <a16:creationId xmlns:a16="http://schemas.microsoft.com/office/drawing/2014/main" id="{40940A21-FAC1-412B-22C0-3818BA9BDDED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4" name="Rectangle 63">
              <a:hlinkClick r:id="rId34" action="ppaction://hlinksldjump"/>
              <a:extLst>
                <a:ext uri="{FF2B5EF4-FFF2-40B4-BE49-F238E27FC236}">
                  <a16:creationId xmlns:a16="http://schemas.microsoft.com/office/drawing/2014/main" id="{3EECD011-875D-4289-2384-AC81AACD1D12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" name="Rectangle 64">
              <a:hlinkClick r:id="rId35" action="ppaction://hlinksldjump"/>
              <a:extLst>
                <a:ext uri="{FF2B5EF4-FFF2-40B4-BE49-F238E27FC236}">
                  <a16:creationId xmlns:a16="http://schemas.microsoft.com/office/drawing/2014/main" id="{42E25BD2-08C5-A788-518D-5FAF280048AC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6" name="Rectangle 65">
              <a:hlinkClick r:id="rId36" action="ppaction://hlinksldjump"/>
              <a:extLst>
                <a:ext uri="{FF2B5EF4-FFF2-40B4-BE49-F238E27FC236}">
                  <a16:creationId xmlns:a16="http://schemas.microsoft.com/office/drawing/2014/main" id="{F74FDC8D-1D50-9E80-5B49-AC2BCB965F20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7" name="Rectangle 66">
              <a:hlinkClick r:id="rId37" action="ppaction://hlinksldjump"/>
              <a:extLst>
                <a:ext uri="{FF2B5EF4-FFF2-40B4-BE49-F238E27FC236}">
                  <a16:creationId xmlns:a16="http://schemas.microsoft.com/office/drawing/2014/main" id="{A15B6868-AF56-940C-BE60-FFD3A513AD3E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8" name="Rectangle 67">
              <a:hlinkClick r:id="rId38" action="ppaction://hlinksldjump"/>
              <a:extLst>
                <a:ext uri="{FF2B5EF4-FFF2-40B4-BE49-F238E27FC236}">
                  <a16:creationId xmlns:a16="http://schemas.microsoft.com/office/drawing/2014/main" id="{560455CC-6788-D720-CCB6-7484D22D0847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3" name="Rectangle 72">
              <a:hlinkClick r:id="rId39" action="ppaction://hlinksldjump"/>
              <a:extLst>
                <a:ext uri="{FF2B5EF4-FFF2-40B4-BE49-F238E27FC236}">
                  <a16:creationId xmlns:a16="http://schemas.microsoft.com/office/drawing/2014/main" id="{10197558-6407-635E-4337-BE93E0895492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" name="Rectangle 7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A82E851-7977-09B2-F4C8-5C39B08974C0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4" name="Rectangle 103">
              <a:hlinkClick r:id="rId41" action="ppaction://hlinksldjump"/>
              <a:extLst>
                <a:ext uri="{FF2B5EF4-FFF2-40B4-BE49-F238E27FC236}">
                  <a16:creationId xmlns:a16="http://schemas.microsoft.com/office/drawing/2014/main" id="{68B0DF2B-2DFA-712A-54E3-772F8AF62D68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" name="Rectangle 104">
              <a:hlinkClick r:id="rId42" action="ppaction://hlinksldjump"/>
              <a:extLst>
                <a:ext uri="{FF2B5EF4-FFF2-40B4-BE49-F238E27FC236}">
                  <a16:creationId xmlns:a16="http://schemas.microsoft.com/office/drawing/2014/main" id="{3F987F52-0D6C-8BE7-50A2-A7C597AFBE1A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6" name="Rectangle 105">
              <a:hlinkClick r:id="rId43" action="ppaction://hlinksldjump"/>
              <a:extLst>
                <a:ext uri="{FF2B5EF4-FFF2-40B4-BE49-F238E27FC236}">
                  <a16:creationId xmlns:a16="http://schemas.microsoft.com/office/drawing/2014/main" id="{9CF83D09-5A76-6720-A03A-0837C9370323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7" name="Rectangle 106">
              <a:hlinkClick r:id="rId44" action="ppaction://hlinksldjump"/>
              <a:extLst>
                <a:ext uri="{FF2B5EF4-FFF2-40B4-BE49-F238E27FC236}">
                  <a16:creationId xmlns:a16="http://schemas.microsoft.com/office/drawing/2014/main" id="{2C1F745E-F94F-86AF-6EB7-121A95EAE28D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8" name="Rectangle 10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2A8310C-2AB4-A563-7780-B057EF1703E7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9" name="Rectangle 108">
              <a:hlinkClick r:id="rId46" action="ppaction://hlinksldjump"/>
              <a:extLst>
                <a:ext uri="{FF2B5EF4-FFF2-40B4-BE49-F238E27FC236}">
                  <a16:creationId xmlns:a16="http://schemas.microsoft.com/office/drawing/2014/main" id="{FF73A534-A13F-E527-55C3-2A78D645C762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0" name="Rectangle 109">
              <a:hlinkClick r:id="rId47" action="ppaction://hlinksldjump"/>
              <a:extLst>
                <a:ext uri="{FF2B5EF4-FFF2-40B4-BE49-F238E27FC236}">
                  <a16:creationId xmlns:a16="http://schemas.microsoft.com/office/drawing/2014/main" id="{28625900-C11E-FFBF-5625-8EE578244C54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1" name="Rectangle 110">
              <a:hlinkClick r:id="rId48" action="ppaction://hlinksldjump"/>
              <a:extLst>
                <a:ext uri="{FF2B5EF4-FFF2-40B4-BE49-F238E27FC236}">
                  <a16:creationId xmlns:a16="http://schemas.microsoft.com/office/drawing/2014/main" id="{C80A4C4D-30A3-6837-E0E0-5F59E370E75C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B1F6768-7A89-9B55-F25A-7127451D3DD4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4B1E7A4-4058-A9A7-7DEA-05475886CECB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7EF7F1-793A-B71B-BB7C-C8373B8C4839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E7B6758-02B4-E811-6FB9-E6D62FFBFF79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9D3AE3-6606-C3AD-0B92-9713EBEE1ACC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2897371-4D6D-E0F2-1148-EA8F89712485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F8C94AE-9569-E378-2F7C-84C928743150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93DFDC58-EC39-2C4F-FEFB-576129B0536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BA96E58-F2CF-6CDE-79F1-9ABA4C00DF38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D74CEC4-DA86-39C1-9654-88B0FA09747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B6618A09-2305-2C10-9BC9-0FD518EB52CA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CD354BD6-92FF-AB4F-8C12-11645E4C3C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B69ADC95-A505-7ACB-64BE-6F4DC01F8D9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A6610321-42B5-2B43-3CEF-F26FBB830F5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FB4D0FC9-58DA-839F-4788-E420B4DBE0D1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51D17022-65FB-9FBE-99DA-8BBCECC1C404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194A0B23-6069-E8A1-10BC-77BF67F1CA4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30242031-4C33-0659-BC6E-4954D6ABF823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33AD8D63-7525-3A03-9741-07862469F7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F5E09943-0508-C618-5505-53BA257C27C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422CE6-5EC0-04D3-CBD4-F1F5BCCAF39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31344F2B-34B8-BED1-2405-2C428E74CA0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B19A21C5-8E50-9651-1A6C-DA7069A960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12A8E6-22B8-FB39-226C-CFC648FCEAF5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C4AC33C3-15AF-F4D8-51D7-6A0E831201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FE6A7FD8-0181-34F7-AE74-3C4467A5FEB2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3558339"/>
            <a:chExt cx="1280160" cy="9875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4AC47C5-A523-32C9-AE7C-27ED5C25A3D4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B39D1B6-C2FF-C39A-B95B-61C8B1C16715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DC00C5E3-2FB6-1874-8F5B-90806D1E7F23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94FEA85E-C2F0-61CE-0CA0-12756B7C1E6B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EF58C73E-7B5A-7A95-08AF-2E7A99634B1F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A369046C-F8DB-F0DB-22C8-CB9B8D6A8841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7307C1F-BB21-0C5A-6355-BDB58AE88CA9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C00870D4-32A3-DC58-98B1-F3EC03B40A03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D971911B-3E79-8A55-CE9E-7FD0D5F82885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B5CCDE8-7E66-E251-881A-96F59D6DC289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2DDA8124-D0EC-6BC3-9278-4E33BF3B56F4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53A5F424-F59C-D5DC-76B2-BBEB63E14388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DD5D-AB94-0A37-E409-E8AFA8F8F010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D5E64852-EA02-4EDD-4723-F90F114AEAE4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18DC6978-4974-3E1E-BCAC-D71A5FCFBD36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C190D924-8844-905F-81CD-12121D35C873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764F7D9C-1945-17F6-4574-B734747567F2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D6E2402A-9801-6AA7-093D-9A8B327BE792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B54F33E6-7BA1-5E65-370C-BEA541883D87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336A04C8-52C9-F949-892E-651F68523B52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B4C4BBA3-F6B8-A6E3-283A-8A4C99B4BAB1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62BAA991-DDD4-9E7D-BE0C-DAE03AB4BE39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5DE21465-6720-0699-8C06-F1C5C29BA21F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B8338EF0-7D0D-7823-0011-E28F9C70ADF4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CB0B9648-A10B-0ED1-DA66-4718E0D6060B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F1AADAEA-5116-444A-0B14-D2FDBD265AA3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B378F916-D6CA-4086-9285-8FEF16558707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839C42D4-A719-44AA-34A9-1A63D847EB48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3BD85B7A-377F-EF35-9C11-932AA1EDCEDE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0B30F1D2-CE87-A179-38A1-1AED05FB29DC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1835B9F8-EF4D-F214-CC69-3480BE13CFA4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EEC84C64-C2D0-58EF-C280-4921EA497384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A416CA5B-BC78-F816-3852-06DC9C8E4B21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5C962CF-D272-FA13-F31B-5BA18B0EC8BA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766F447-D76F-A7BF-985F-79F195F7BB72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A55322C-E540-A52E-250A-2EFFAFD102C6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9EB35CF-F2B0-752D-8AC9-995C3B9B76C5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A9A70AC-254A-B203-6E84-D7D41CD74BFA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4DC7F43-D27B-E283-CE3C-C139AADF0C85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91B089F-F2A6-8D37-D114-B5C863560845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587795E-14AA-7C74-3A1A-ABC93FC46D60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787DDB-5CEA-268B-6693-98A766F049A3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584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3834F-4852-05F7-6011-68D25D3D77F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03F7BE56-49C1-6A37-097F-0F97F449DC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1" name="Text Placeholder 60">
            <a:extLst>
              <a:ext uri="{FF2B5EF4-FFF2-40B4-BE49-F238E27FC236}">
                <a16:creationId xmlns:a16="http://schemas.microsoft.com/office/drawing/2014/main" id="{FDFE4E40-9327-9DEF-127D-750D53D425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4D1CB2-9D23-40F4-B6A5-6C33279DC32C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B6DFF0-D224-7B01-F772-BCE0BA404A4C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8288C2-ACAB-DDEA-17DD-413CFB8DC636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EA4EC0-4206-C955-1173-88A7425DB25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90DB07-1395-8A33-29D8-97AD166B662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F5BAF48-313E-B325-85B4-91090F871CBE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83A63E-DF21-BBC6-7110-07FEB30850B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3558339"/>
            <a:chExt cx="1280160" cy="9875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9FE65F9-4939-2B7E-93C5-2FDCDAB8FFB5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B57196E-473D-8F4C-356F-13B72918F8E5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hlinkClick r:id="rId18" action="ppaction://hlinksldjump"/>
              <a:extLst>
                <a:ext uri="{FF2B5EF4-FFF2-40B4-BE49-F238E27FC236}">
                  <a16:creationId xmlns:a16="http://schemas.microsoft.com/office/drawing/2014/main" id="{9F6B3960-8791-0DA1-F910-80DCD6EDED66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>
              <a:hlinkClick r:id="rId19" action="ppaction://hlinksldjump"/>
              <a:extLst>
                <a:ext uri="{FF2B5EF4-FFF2-40B4-BE49-F238E27FC236}">
                  <a16:creationId xmlns:a16="http://schemas.microsoft.com/office/drawing/2014/main" id="{9B08D0EA-B087-F75E-5078-6C958BCB6764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4" name="Rectangle 43">
              <a:hlinkClick r:id="rId20" action="ppaction://hlinksldjump"/>
              <a:extLst>
                <a:ext uri="{FF2B5EF4-FFF2-40B4-BE49-F238E27FC236}">
                  <a16:creationId xmlns:a16="http://schemas.microsoft.com/office/drawing/2014/main" id="{E2DAF295-41DF-9E0B-4067-958492649F86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" name="Rectangle 44">
              <a:hlinkClick r:id="rId21" action="ppaction://hlinksldjump"/>
              <a:extLst>
                <a:ext uri="{FF2B5EF4-FFF2-40B4-BE49-F238E27FC236}">
                  <a16:creationId xmlns:a16="http://schemas.microsoft.com/office/drawing/2014/main" id="{E386AC47-E694-2A66-6322-C36D0EAD1776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>
              <a:hlinkClick r:id="rId22" action="ppaction://hlinksldjump"/>
              <a:extLst>
                <a:ext uri="{FF2B5EF4-FFF2-40B4-BE49-F238E27FC236}">
                  <a16:creationId xmlns:a16="http://schemas.microsoft.com/office/drawing/2014/main" id="{522DA474-AC75-C896-47FE-A505DF8B0874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7" name="Rectangle 46">
              <a:hlinkClick r:id="rId23" action="ppaction://hlinksldjump"/>
              <a:extLst>
                <a:ext uri="{FF2B5EF4-FFF2-40B4-BE49-F238E27FC236}">
                  <a16:creationId xmlns:a16="http://schemas.microsoft.com/office/drawing/2014/main" id="{0631E2F3-EDFF-88C5-DAAB-81F7FE2666B4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8" name="Rectangle 47">
              <a:hlinkClick r:id="rId24" action="ppaction://hlinksldjump"/>
              <a:extLst>
                <a:ext uri="{FF2B5EF4-FFF2-40B4-BE49-F238E27FC236}">
                  <a16:creationId xmlns:a16="http://schemas.microsoft.com/office/drawing/2014/main" id="{B83D049A-A62F-AA26-1B68-B05B7B993B22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9" name="Rectangle 48">
              <a:hlinkClick r:id="rId25" action="ppaction://hlinksldjump"/>
              <a:extLst>
                <a:ext uri="{FF2B5EF4-FFF2-40B4-BE49-F238E27FC236}">
                  <a16:creationId xmlns:a16="http://schemas.microsoft.com/office/drawing/2014/main" id="{98E64307-C793-3E64-5389-598FEE36E91E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0" name="Rectangle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C9A61F83-DDD4-1881-3F84-4630C0C3E078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" name="Rectangle 50">
              <a:hlinkClick r:id="rId27" action="ppaction://hlinksldjump"/>
              <a:extLst>
                <a:ext uri="{FF2B5EF4-FFF2-40B4-BE49-F238E27FC236}">
                  <a16:creationId xmlns:a16="http://schemas.microsoft.com/office/drawing/2014/main" id="{1E238622-1243-1B6F-5628-37FE90D452AE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2" name="Rectangle 51">
              <a:hlinkClick r:id="rId28" action="ppaction://hlinksldjump"/>
              <a:extLst>
                <a:ext uri="{FF2B5EF4-FFF2-40B4-BE49-F238E27FC236}">
                  <a16:creationId xmlns:a16="http://schemas.microsoft.com/office/drawing/2014/main" id="{AD9C9425-E276-6E01-ACE0-71466DA7358B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3" name="Rectangle 52">
              <a:hlinkClick r:id="rId29" action="ppaction://hlinksldjump"/>
              <a:extLst>
                <a:ext uri="{FF2B5EF4-FFF2-40B4-BE49-F238E27FC236}">
                  <a16:creationId xmlns:a16="http://schemas.microsoft.com/office/drawing/2014/main" id="{2D2A2CCE-09B0-A6F8-1CCC-795720A5CC81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4" name="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0EF390C5-8C2E-9932-F276-7CD6A11CA234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5" name="Rectangle 54">
              <a:hlinkClick r:id="rId31" action="ppaction://hlinksldjump"/>
              <a:extLst>
                <a:ext uri="{FF2B5EF4-FFF2-40B4-BE49-F238E27FC236}">
                  <a16:creationId xmlns:a16="http://schemas.microsoft.com/office/drawing/2014/main" id="{EB60BB49-357C-4575-B7A6-BF12E185A8E1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6" name="Rectangle 5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2E35176-E64F-9787-4DEC-8C1A91373250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8" name="Rectangle 57">
              <a:hlinkClick r:id="rId33" action="ppaction://hlinksldjump"/>
              <a:extLst>
                <a:ext uri="{FF2B5EF4-FFF2-40B4-BE49-F238E27FC236}">
                  <a16:creationId xmlns:a16="http://schemas.microsoft.com/office/drawing/2014/main" id="{9D0BE760-EE12-8710-93AD-B6544D662300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9" name="Rectangle 58">
              <a:hlinkClick r:id="rId34" action="ppaction://hlinksldjump"/>
              <a:extLst>
                <a:ext uri="{FF2B5EF4-FFF2-40B4-BE49-F238E27FC236}">
                  <a16:creationId xmlns:a16="http://schemas.microsoft.com/office/drawing/2014/main" id="{4BA7F0A6-4E89-597E-2C59-79F67C378608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0" name="Rectangle 59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50D887-12E8-3E95-A59F-5FAC71DF0ECD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2" name="Rectangle 61">
              <a:hlinkClick r:id="rId36" action="ppaction://hlinksldjump"/>
              <a:extLst>
                <a:ext uri="{FF2B5EF4-FFF2-40B4-BE49-F238E27FC236}">
                  <a16:creationId xmlns:a16="http://schemas.microsoft.com/office/drawing/2014/main" id="{494C0DBD-07A4-22C5-4240-775DD974D39D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3" name="Rectangle 6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66D678E-480F-1363-9F2F-97ACAA94EB33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4" name="Rectangle 63">
              <a:hlinkClick r:id="rId38" action="ppaction://hlinksldjump"/>
              <a:extLst>
                <a:ext uri="{FF2B5EF4-FFF2-40B4-BE49-F238E27FC236}">
                  <a16:creationId xmlns:a16="http://schemas.microsoft.com/office/drawing/2014/main" id="{E00076AE-D9AF-E333-A436-4317FB97ED04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" name="Rectangle 6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E77A11B-F7D0-FAB6-2C8B-06CD703EDB84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" name="Rectangle 65">
              <a:hlinkClick r:id="rId40" action="ppaction://hlinksldjump"/>
              <a:extLst>
                <a:ext uri="{FF2B5EF4-FFF2-40B4-BE49-F238E27FC236}">
                  <a16:creationId xmlns:a16="http://schemas.microsoft.com/office/drawing/2014/main" id="{FC2ECCBE-6135-733F-CDB9-B5CB1082D94E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7" name="Rectangle 66">
              <a:hlinkClick r:id="rId41" action="ppaction://hlinksldjump"/>
              <a:extLst>
                <a:ext uri="{FF2B5EF4-FFF2-40B4-BE49-F238E27FC236}">
                  <a16:creationId xmlns:a16="http://schemas.microsoft.com/office/drawing/2014/main" id="{24F61AC2-46F3-369C-D18D-906F86FCC63C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8" name="Rectangle 67">
              <a:hlinkClick r:id="rId42" action="ppaction://hlinksldjump"/>
              <a:extLst>
                <a:ext uri="{FF2B5EF4-FFF2-40B4-BE49-F238E27FC236}">
                  <a16:creationId xmlns:a16="http://schemas.microsoft.com/office/drawing/2014/main" id="{263C2867-ADCE-BFEA-C27A-198255284C1D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4" name="Rectangle 103">
              <a:hlinkClick r:id="rId43" action="ppaction://hlinksldjump"/>
              <a:extLst>
                <a:ext uri="{FF2B5EF4-FFF2-40B4-BE49-F238E27FC236}">
                  <a16:creationId xmlns:a16="http://schemas.microsoft.com/office/drawing/2014/main" id="{0C4AC1EB-E8F0-C0FF-BAA3-CBD3D0D5C022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" name="Rectangle 104">
              <a:hlinkClick r:id="rId44" action="ppaction://hlinksldjump"/>
              <a:extLst>
                <a:ext uri="{FF2B5EF4-FFF2-40B4-BE49-F238E27FC236}">
                  <a16:creationId xmlns:a16="http://schemas.microsoft.com/office/drawing/2014/main" id="{00502979-92E5-1C45-D9E9-71AB8AC64D48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" name="Rectangle 105">
              <a:hlinkClick r:id="rId45" action="ppaction://hlinksldjump"/>
              <a:extLst>
                <a:ext uri="{FF2B5EF4-FFF2-40B4-BE49-F238E27FC236}">
                  <a16:creationId xmlns:a16="http://schemas.microsoft.com/office/drawing/2014/main" id="{ECA0B65A-2812-EFAB-3590-5BE9DD0AD837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7" name="Rectangle 106">
              <a:hlinkClick r:id="rId46" action="ppaction://hlinksldjump"/>
              <a:extLst>
                <a:ext uri="{FF2B5EF4-FFF2-40B4-BE49-F238E27FC236}">
                  <a16:creationId xmlns:a16="http://schemas.microsoft.com/office/drawing/2014/main" id="{86D4B0AE-9E01-AC30-098C-F702E23B2565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8" name="Rectangle 107">
              <a:hlinkClick r:id="rId47" action="ppaction://hlinksldjump"/>
              <a:extLst>
                <a:ext uri="{FF2B5EF4-FFF2-40B4-BE49-F238E27FC236}">
                  <a16:creationId xmlns:a16="http://schemas.microsoft.com/office/drawing/2014/main" id="{A4C702D4-A053-B35D-7FB8-0868D3B1387A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" name="Rectangle 108">
              <a:hlinkClick r:id="rId48" action="ppaction://hlinksldjump"/>
              <a:extLst>
                <a:ext uri="{FF2B5EF4-FFF2-40B4-BE49-F238E27FC236}">
                  <a16:creationId xmlns:a16="http://schemas.microsoft.com/office/drawing/2014/main" id="{854653F7-0259-466F-100B-168928AA8D48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1A70218-1B09-1F06-4BC1-CCE2E1D8A79C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3BE9270-7686-D9F5-4D34-97DF2A5F45A9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319DA0C-9898-BCC3-6344-F62CE07AEEC7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8A6B140-9F86-CCDC-6B6A-93BA14CAB597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DEFEE03-7354-E234-1924-D236A1C99EAD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37E224C-4DF0-D50F-916E-529C99509156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60AE03C-C2F9-AC98-0CB8-75F8A14C96AD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D93CD1-845C-06DD-1C81-0041AEABDE39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136A625-A448-08AE-407C-B2096E02A2AE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54F45-85A2-31BD-160E-A7705AB0B917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Personal Annual Goals</a:t>
            </a:r>
          </a:p>
        </p:txBody>
      </p:sp>
      <p:graphicFrame>
        <p:nvGraphicFramePr>
          <p:cNvPr id="3" name="Table 79">
            <a:extLst>
              <a:ext uri="{FF2B5EF4-FFF2-40B4-BE49-F238E27FC236}">
                <a16:creationId xmlns:a16="http://schemas.microsoft.com/office/drawing/2014/main" id="{64D756CA-810A-7DA6-7DBF-C89608A81ED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7813248"/>
              </p:ext>
            </p:extLst>
          </p:nvPr>
        </p:nvGraphicFramePr>
        <p:xfrm>
          <a:off x="463066" y="4358382"/>
          <a:ext cx="4000561" cy="296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3522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77039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011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3B94AB2-293C-89E1-9F6C-11377A76AAF1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Professional Annual Goals</a:t>
            </a:r>
          </a:p>
        </p:txBody>
      </p:sp>
      <p:graphicFrame>
        <p:nvGraphicFramePr>
          <p:cNvPr id="8" name="Table 79">
            <a:extLst>
              <a:ext uri="{FF2B5EF4-FFF2-40B4-BE49-F238E27FC236}">
                <a16:creationId xmlns:a16="http://schemas.microsoft.com/office/drawing/2014/main" id="{12916B1C-5C91-C5D8-4CFD-B31FA782E8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85431343"/>
              </p:ext>
            </p:extLst>
          </p:nvPr>
        </p:nvGraphicFramePr>
        <p:xfrm>
          <a:off x="463066" y="876771"/>
          <a:ext cx="4000561" cy="297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1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27920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39619DD6-A342-ABED-4EA8-5CE54EB96E70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6E05781-C1C3-27D1-441D-0EEDD792BC6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9C0D0B65-336B-CE61-5460-F94A014F29BC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E5154BAE-B56F-C4D9-E6A3-D10A88E707C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ED077B9-CBB6-0748-B5E2-2278BA20FE9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29818B66-699B-1014-724B-C4F66F89A7A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A1154407-4A99-A40A-8A8F-2880C42B064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5A9BEBC8-8122-F685-99A0-0AF96760D1F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30C153E8-F611-678C-C57C-7001DD35394D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1E333AC4-B661-0B41-8426-A778E040DDCA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24B4D237-D647-CFD1-07EB-852FC042C674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2B31DBF9-35CB-F851-12EA-8AFE34C8467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68A9BF63-7FEA-D93B-D3DE-55F7FC7473A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59F806-46A5-5B63-644A-9D7563D3531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7887994A-8EB4-6D87-6741-800351D3F87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92F058E3-C090-51C6-4243-470B9BB6AA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1A16DC-9C24-1504-097F-BF928C86FF70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A13B8173-A2DF-D9A6-C5D4-044DB674EF8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25D5325F-DBEC-2EBB-BEC4-2E171EA86484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3558339"/>
            <a:chExt cx="1280160" cy="98755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8B862A6B-FB1C-2161-8B03-725B64C117EE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C91874EF-0567-89F4-7747-2D48A093434C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3FBD6AF6-36F1-11DC-3D75-EC49FBD7F126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4F1DA068-3E22-7A97-CAD8-491436AA351F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B2FBC413-0D2B-0B71-42D1-1554EB573F4E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188385B0-CF30-65DA-B2CD-C64C917258F3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2BAE9A48-9369-7112-A40A-9927B0ED30FE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028CD4A6-5782-36B1-A304-D1FA03F6CCBF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E831034A-4DBE-52D5-8EBB-71BF39CE14AE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1B6ECED2-D955-BA1B-D9C7-5B359DA3D0CA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7C34DD-52C6-64B3-2D1A-1DA857158F34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525C660D-8719-3383-3F83-808B8C9894DA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9C1C9473-895B-EC4F-8458-E1A9BA4CBFF5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0A7B4C75-3D2D-03FB-A006-AAEA6981FBA8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F078099-1457-5A6A-4324-F48999ACCC6D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9DEF84FE-61AA-5DF9-E200-DA2A66988F03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9E4D8962-9063-F881-839A-77596BC93939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A490AD-C237-4D65-7567-F08B92139BAF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D8D000F1-1187-63B0-B82E-D73A2384D418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422E322-963E-0630-F8F3-1FBA35495F42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39AE9B3F-0A31-D56B-CE28-25DB4DA88366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319CC759-C694-3C3F-E284-4F98B93CE304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FF75853E-6036-ED70-85A0-47B2FA24A5E7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7262E21B-42B4-03EB-97E2-67006E653E04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CFE351F0-4085-A8B3-F9F0-78B388A5BA38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64C94C0D-02CE-45C7-CD6B-927F09B2D1C3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C4E71EE5-FD7E-A4D0-F2B6-FF2981C83959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F02A268F-E644-3961-63CA-BCB3C1A145F5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391A59AD-B7A7-DD55-BA84-1CF28A3631D2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26C04FC3-6F5B-C009-D446-A8EBE949E8C1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D60C27E-786C-F36F-5338-BFA4F43FD288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921ED6A-F631-AB1B-90EB-332729B67739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B63542C-F4C5-3DFB-4A20-F8B0DE379DB9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3C3D69C-75FB-16AB-B7E2-A875B11C5D8D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CC4CD92-9659-DC4B-E68E-339C752E3589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25CAC4D-4DF7-1A57-040C-F2B1243518D2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287D795-50AC-609E-7B73-4CAA291C7158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4931953-C282-562A-9641-F81D378ADDF3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2FE0F29-AE00-2EE3-543C-48963D9E6551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0B291B4-DE93-6B25-3755-624DB69541A2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B877ADD-48AB-A759-32D7-0D2F412F2EBB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ED6C138-D6E6-A3A7-8B15-D64F05DCB901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29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07699A-C42F-10A3-955E-921130E90526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3" name="Graphic 32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06432DAD-46E1-7AFB-2734-EB9C5C8C405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5" name="Text Placeholder 60">
            <a:extLst>
              <a:ext uri="{FF2B5EF4-FFF2-40B4-BE49-F238E27FC236}">
                <a16:creationId xmlns:a16="http://schemas.microsoft.com/office/drawing/2014/main" id="{DD50C541-D979-3870-A657-7B92B043CC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647EAF-3852-948B-12DA-0224DA5CCC6B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F21838-CA15-0684-DE6D-E5F5301576E1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2DE4BC-309E-82DE-31B3-D34BF46D1E9F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A4A22C-B6D3-3606-2FCA-114CCA0FA394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57A0A6-1D71-654E-855C-D594C0275888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6671BE1-0314-543F-A64B-F74CCF880EE9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6C997C-0BE1-CD54-5E6E-E31EF59EA1F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3558339"/>
            <a:chExt cx="1280160" cy="987552"/>
          </a:xfrm>
        </p:grpSpPr>
        <p:sp>
          <p:nvSpPr>
            <p:cNvPr id="48" name="Rectangle 47">
              <a:hlinkClick r:id="rId18" action="ppaction://hlinksldjump"/>
              <a:extLst>
                <a:ext uri="{FF2B5EF4-FFF2-40B4-BE49-F238E27FC236}">
                  <a16:creationId xmlns:a16="http://schemas.microsoft.com/office/drawing/2014/main" id="{467E638B-3A49-3711-95A7-8B4B7A3C122D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9" name="Rectangle 48">
              <a:hlinkClick r:id="rId19" action="ppaction://hlinksldjump"/>
              <a:extLst>
                <a:ext uri="{FF2B5EF4-FFF2-40B4-BE49-F238E27FC236}">
                  <a16:creationId xmlns:a16="http://schemas.microsoft.com/office/drawing/2014/main" id="{F0A841CF-59F6-BB8D-0199-68BB9BCDEE5F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tangle 49">
              <a:hlinkClick r:id="rId20" action="ppaction://hlinksldjump"/>
              <a:extLst>
                <a:ext uri="{FF2B5EF4-FFF2-40B4-BE49-F238E27FC236}">
                  <a16:creationId xmlns:a16="http://schemas.microsoft.com/office/drawing/2014/main" id="{8D387F05-7763-73D4-9514-605EF7944E82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1" name="Rectangle 5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9C75116-F18B-1E68-7D18-4DFACB54199B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Rectangle 51">
              <a:hlinkClick r:id="rId22" action="ppaction://hlinksldjump"/>
              <a:extLst>
                <a:ext uri="{FF2B5EF4-FFF2-40B4-BE49-F238E27FC236}">
                  <a16:creationId xmlns:a16="http://schemas.microsoft.com/office/drawing/2014/main" id="{438D1745-A633-70DB-DEB6-C4F3C170945A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3" name="Rectangle 52">
              <a:hlinkClick r:id="rId23" action="ppaction://hlinksldjump"/>
              <a:extLst>
                <a:ext uri="{FF2B5EF4-FFF2-40B4-BE49-F238E27FC236}">
                  <a16:creationId xmlns:a16="http://schemas.microsoft.com/office/drawing/2014/main" id="{D6BF9C06-0C14-9CE4-790C-4FCBF7EAA259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4" name="Rectangle 53">
              <a:hlinkClick r:id="rId24" action="ppaction://hlinksldjump"/>
              <a:extLst>
                <a:ext uri="{FF2B5EF4-FFF2-40B4-BE49-F238E27FC236}">
                  <a16:creationId xmlns:a16="http://schemas.microsoft.com/office/drawing/2014/main" id="{FB94DA77-833B-7406-E0B2-98D9F327950C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>
              <a:hlinkClick r:id="rId25" action="ppaction://hlinksldjump"/>
              <a:extLst>
                <a:ext uri="{FF2B5EF4-FFF2-40B4-BE49-F238E27FC236}">
                  <a16:creationId xmlns:a16="http://schemas.microsoft.com/office/drawing/2014/main" id="{ED86F390-119F-1546-6AFA-335135C6803E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6" name="Rectangle 55">
              <a:hlinkClick r:id="rId26" action="ppaction://hlinksldjump"/>
              <a:extLst>
                <a:ext uri="{FF2B5EF4-FFF2-40B4-BE49-F238E27FC236}">
                  <a16:creationId xmlns:a16="http://schemas.microsoft.com/office/drawing/2014/main" id="{911FFE13-3889-4E50-2E3E-573FA716E5C0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8" name="Rectangle 57">
              <a:hlinkClick r:id="rId27" action="ppaction://hlinksldjump"/>
              <a:extLst>
                <a:ext uri="{FF2B5EF4-FFF2-40B4-BE49-F238E27FC236}">
                  <a16:creationId xmlns:a16="http://schemas.microsoft.com/office/drawing/2014/main" id="{9FB93240-DA85-9D3D-6B71-156F6DB2F27E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9" name="Rectangle 58">
              <a:hlinkClick r:id="rId28" action="ppaction://hlinksldjump"/>
              <a:extLst>
                <a:ext uri="{FF2B5EF4-FFF2-40B4-BE49-F238E27FC236}">
                  <a16:creationId xmlns:a16="http://schemas.microsoft.com/office/drawing/2014/main" id="{4E878D65-A7D6-4C00-30D7-0A5E89302740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0" name="Rectangle 59">
              <a:hlinkClick r:id="rId29" action="ppaction://hlinksldjump"/>
              <a:extLst>
                <a:ext uri="{FF2B5EF4-FFF2-40B4-BE49-F238E27FC236}">
                  <a16:creationId xmlns:a16="http://schemas.microsoft.com/office/drawing/2014/main" id="{AB0A8359-3291-A908-B320-72592199E21C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2" name="Rectangle 61">
              <a:hlinkClick r:id="rId30" action="ppaction://hlinksldjump"/>
              <a:extLst>
                <a:ext uri="{FF2B5EF4-FFF2-40B4-BE49-F238E27FC236}">
                  <a16:creationId xmlns:a16="http://schemas.microsoft.com/office/drawing/2014/main" id="{18360D0A-E1D0-86BB-246A-DFB653FAA4FC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3" name="Rectangle 62">
              <a:hlinkClick r:id="rId31" action="ppaction://hlinksldjump"/>
              <a:extLst>
                <a:ext uri="{FF2B5EF4-FFF2-40B4-BE49-F238E27FC236}">
                  <a16:creationId xmlns:a16="http://schemas.microsoft.com/office/drawing/2014/main" id="{3DCD131E-21B0-72DA-C1AD-015688EA15A1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4" name="Rectangle 6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D7FFEB5-9F49-8B0D-155D-E23DB0E0F076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" name="Rectangle 6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853B25A-3872-8B96-70EE-BC848C3905AF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6" name="Rectangle 6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765F39A-7E77-8A58-BE14-F1C2A1EEF810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7" name="Rectangle 66">
              <a:hlinkClick r:id="rId35" action="ppaction://hlinksldjump"/>
              <a:extLst>
                <a:ext uri="{FF2B5EF4-FFF2-40B4-BE49-F238E27FC236}">
                  <a16:creationId xmlns:a16="http://schemas.microsoft.com/office/drawing/2014/main" id="{446A929E-6E0D-84A6-CD21-7243ADF2C372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8" name="Rectangle 67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FB25E8-5166-B603-2EFD-09C11C2B5666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" name="Rectangle 68">
              <a:hlinkClick r:id="rId37" action="ppaction://hlinksldjump"/>
              <a:extLst>
                <a:ext uri="{FF2B5EF4-FFF2-40B4-BE49-F238E27FC236}">
                  <a16:creationId xmlns:a16="http://schemas.microsoft.com/office/drawing/2014/main" id="{E04063B6-432E-500A-A9BD-2F63735BBD68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0" name="Rectangle 69">
              <a:hlinkClick r:id="rId38" action="ppaction://hlinksldjump"/>
              <a:extLst>
                <a:ext uri="{FF2B5EF4-FFF2-40B4-BE49-F238E27FC236}">
                  <a16:creationId xmlns:a16="http://schemas.microsoft.com/office/drawing/2014/main" id="{24EBC7EF-DB24-E5E0-6C86-3C052BDB657C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1" name="Rectangle 70">
              <a:hlinkClick r:id="rId39" action="ppaction://hlinksldjump"/>
              <a:extLst>
                <a:ext uri="{FF2B5EF4-FFF2-40B4-BE49-F238E27FC236}">
                  <a16:creationId xmlns:a16="http://schemas.microsoft.com/office/drawing/2014/main" id="{2C3B2A6E-E75A-99EC-93B7-B8AB43E90C50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2" name="Rectangle 7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37E0179-3345-AAD8-AD10-93FE22ADA44C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3" name="Rectangle 72">
              <a:hlinkClick r:id="rId41" action="ppaction://hlinksldjump"/>
              <a:extLst>
                <a:ext uri="{FF2B5EF4-FFF2-40B4-BE49-F238E27FC236}">
                  <a16:creationId xmlns:a16="http://schemas.microsoft.com/office/drawing/2014/main" id="{6FEBA98B-6625-82C2-D95A-8F4005192589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4" name="Rectangle 103">
              <a:hlinkClick r:id="rId42" action="ppaction://hlinksldjump"/>
              <a:extLst>
                <a:ext uri="{FF2B5EF4-FFF2-40B4-BE49-F238E27FC236}">
                  <a16:creationId xmlns:a16="http://schemas.microsoft.com/office/drawing/2014/main" id="{4E8DB3D5-7C64-7E70-4BC0-ED1545DB563A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" name="Rectangle 104">
              <a:hlinkClick r:id="rId43" action="ppaction://hlinksldjump"/>
              <a:extLst>
                <a:ext uri="{FF2B5EF4-FFF2-40B4-BE49-F238E27FC236}">
                  <a16:creationId xmlns:a16="http://schemas.microsoft.com/office/drawing/2014/main" id="{DACEA9F6-8CA7-0217-6891-60A278AA3F80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" name="Rectangle 105">
              <a:hlinkClick r:id="rId44" action="ppaction://hlinksldjump"/>
              <a:extLst>
                <a:ext uri="{FF2B5EF4-FFF2-40B4-BE49-F238E27FC236}">
                  <a16:creationId xmlns:a16="http://schemas.microsoft.com/office/drawing/2014/main" id="{EA84E6EA-5C54-049D-08D8-611CA08606C9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7" name="Rectangle 106">
              <a:hlinkClick r:id="rId45" action="ppaction://hlinksldjump"/>
              <a:extLst>
                <a:ext uri="{FF2B5EF4-FFF2-40B4-BE49-F238E27FC236}">
                  <a16:creationId xmlns:a16="http://schemas.microsoft.com/office/drawing/2014/main" id="{DEAD76A7-4C47-A5A5-2D83-E0AC3CE7D375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8" name="Rectangle 107">
              <a:hlinkClick r:id="rId46" action="ppaction://hlinksldjump"/>
              <a:extLst>
                <a:ext uri="{FF2B5EF4-FFF2-40B4-BE49-F238E27FC236}">
                  <a16:creationId xmlns:a16="http://schemas.microsoft.com/office/drawing/2014/main" id="{1127BD1F-808D-8F47-9101-92C5798B4CCD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" name="Rectangle 108">
              <a:hlinkClick r:id="rId47" action="ppaction://hlinksldjump"/>
              <a:extLst>
                <a:ext uri="{FF2B5EF4-FFF2-40B4-BE49-F238E27FC236}">
                  <a16:creationId xmlns:a16="http://schemas.microsoft.com/office/drawing/2014/main" id="{E85C1757-B759-45CD-222D-15BC34B760F1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3F1770-B774-A02D-02CC-D2107E109F1A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D0CA150-8A9C-B993-7F75-3DB92D3E8EDF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265BE54-FD35-C9F9-7549-05C8E69EB318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34F9BD-A708-0D63-0479-DD9B15C108FA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8E8B7DA-2BE1-D26C-660D-B4DEED3212A6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48E06E6-6746-F0FB-E269-442E63DFE7FA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BC8BAAF-7F44-016E-E7B8-38348BDB5119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EC71F5-0A98-8886-4C3C-29D871764B9F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DF00FAE-4344-E3AD-2E0E-5516E95D4534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50636EA-8F2B-77BE-F8F5-35262BD3A0E3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F3E8984-3607-6607-5794-97BE88325E2C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7AF1AFD-C8B9-34F2-A851-3FFA89654631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1EDBA3BD-9515-450B-62F4-97F9670C8B8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D938806-B46F-E58A-8189-5C54FAAE8B0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872F9E89-5868-F87A-2F8B-2B06A6DA753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EC6F68FC-166D-8880-9CD1-C338343297E9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5CDA16CF-FE39-8792-4BA3-E581CFAB07C6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7D76B5F3-446E-991A-5B42-BCDFCD4FC9E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FA895044-5B6F-80B4-E9F7-ABDB90315DB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B4323E39-32CF-0BDE-2EAB-90EF8BF08FBB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1AC00017-D7F2-08A7-C3AE-02DD7DE972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D1CF0D72-7EA5-DE8E-D85E-93729AAC4B4E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1A1CF1C5-591C-6809-EE72-7F1EC0F9143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255763E9-FC67-E322-35B1-D90F817BCD0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CCD16536-8438-57D8-2A3D-5AF34DE2C63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8B6CD3-CDCD-68DC-3DE5-6E1B79A0D780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450BB273-341F-069E-892C-65CC785861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AF429B6B-05AD-467D-8876-8B21B9169C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3A1E93-F7AB-B22B-781E-885973DC82DC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C3E928BA-F9F7-3024-5B1F-A77990D8EE2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AA62DDB6-3749-BA80-B8CC-0B1A6C8A73F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7810"/>
            <a:chExt cx="1280160" cy="98755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7EA8484-70C8-0B98-6C07-F8BDD329A38C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BE1A8E2-8F53-CD35-4E8D-DED5896AABAE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2E3CE106-4F1D-6E50-159D-70EBDA6B0568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8D94FD1E-046D-E282-2B92-E7499B48ADCA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85B8C40A-2912-FE53-231A-EB7097C667BD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931C950F-486C-E789-E09B-AF6FDAF2F6B0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DD67BC48-73DC-042E-B272-0D6A53044A5A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50FD8950-26CA-C320-56FC-6A1BA5758622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48581A-F095-A871-73D2-394C3AE5CE75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75600E-D5D6-CD3A-165C-6F4F10D6DADC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FC3E9B20-2029-386F-EFA9-938601CC4355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591447D0-FAF5-9D6E-00D9-A211F13E1060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92FA4B10-2E26-A453-A260-4CDEDB30BC66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834C65A-48ED-13B6-7898-4FFB10240305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BABEF949-265B-BE25-6486-9DB1BA46D6F4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4B13F62F-B26F-AF4D-10BC-7EC5D519C555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A3FC7EE9-4A62-0BBD-6572-4DE0610AE0ED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94C11B12-1D84-5075-82FD-B7F8C634BC2E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9A6FE5BC-8F3F-4BCF-9BB7-63980E2C63F5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FA7F326-84E2-3B84-3D07-7469931D896F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46CA8157-F27D-E3D3-9896-A4AC1188032B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DC6EB981-3815-5987-B4E3-05CCFD82F939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2A623DD3-13A5-7D4A-A0D5-3C54C4109649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C6C3CDC9-D04A-C18E-16FA-124C31FCFD0E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E8C1F25B-D024-C5AF-98E2-F29208D26FBB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83D23396-9B18-9BB5-9EFA-65A11D3AD859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20C8421A-0072-CAB9-89E7-1FACBCC93DEB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82CFF147-B4F4-E1AE-E266-4F1B28B46CC6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8DD3950D-139D-82AE-4682-DD4A15295B0F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7EC3C6A4-82B9-6C9B-A1AC-9A03245F1FDC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048D3F08-0CDE-EA1D-65AE-EBE6A6509AD1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C3753ED-80F7-B173-73EA-FAEF8C6CE45A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1E6A42C-755A-1225-1B42-05852985331E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BA8FF67-7574-3492-B147-87B07E673539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6D1263A-6B25-89B4-42CB-6D16BE2C0202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9943BAA-A4E6-9EE3-EFDA-BAAADF01A9A8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0B8904-E1E4-94D0-ADB3-691CA849A038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D43B211-3111-F586-BD70-61F0CACF0614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8D76FF4-FC06-7953-D1FC-4FB555781858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E8F763A-E1F9-2B82-1D70-182B5322431D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FEBAFF-AB29-0EF9-68FA-B376B41990CF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BEEEEFD-448B-9E9D-9C6D-13D18F725DD0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8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41CC4-E1D6-CFFE-B8B8-32077692C778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308AAF9F-A9E3-3DC6-E7FC-FC210F16AD3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1" name="Text Placeholder 60">
            <a:extLst>
              <a:ext uri="{FF2B5EF4-FFF2-40B4-BE49-F238E27FC236}">
                <a16:creationId xmlns:a16="http://schemas.microsoft.com/office/drawing/2014/main" id="{D1041CFB-DAB9-6A6C-06CC-0E30C07F4B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47B4C1-5874-96EC-B390-8D197C93D2C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82095D-F1F6-3AAC-EF8D-92825672487F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69FA4F-854B-363F-9A06-F31A3E9EC87E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258DC8-E876-2820-7F83-126D2F875231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C43394-CE6D-FA39-0603-60E6E39FA15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612873-FE10-BCCD-65DF-32AB891A8789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95115-584D-5916-EFD7-CC9BBE44CE3A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7810"/>
            <a:chExt cx="1280160" cy="987552"/>
          </a:xfrm>
        </p:grpSpPr>
        <p:sp>
          <p:nvSpPr>
            <p:cNvPr id="40" name="Rectangle 39">
              <a:hlinkClick r:id="rId18" action="ppaction://hlinksldjump"/>
              <a:extLst>
                <a:ext uri="{FF2B5EF4-FFF2-40B4-BE49-F238E27FC236}">
                  <a16:creationId xmlns:a16="http://schemas.microsoft.com/office/drawing/2014/main" id="{CDCCECAD-31E6-9E3C-F218-0545C32ABF99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>
              <a:hlinkClick r:id="rId19" action="ppaction://hlinksldjump"/>
              <a:extLst>
                <a:ext uri="{FF2B5EF4-FFF2-40B4-BE49-F238E27FC236}">
                  <a16:creationId xmlns:a16="http://schemas.microsoft.com/office/drawing/2014/main" id="{F0F1AE27-101C-3A0B-3573-A878360B87BC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" name="Rectangle 4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824EDCF-4B6F-5169-2797-96D5A5D662A6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ectangle 42">
              <a:hlinkClick r:id="rId21" action="ppaction://hlinksldjump"/>
              <a:extLst>
                <a:ext uri="{FF2B5EF4-FFF2-40B4-BE49-F238E27FC236}">
                  <a16:creationId xmlns:a16="http://schemas.microsoft.com/office/drawing/2014/main" id="{1BE70430-9F88-A810-2854-0D955F0EAFA5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Rectangle 43">
              <a:hlinkClick r:id="rId22" action="ppaction://hlinksldjump"/>
              <a:extLst>
                <a:ext uri="{FF2B5EF4-FFF2-40B4-BE49-F238E27FC236}">
                  <a16:creationId xmlns:a16="http://schemas.microsoft.com/office/drawing/2014/main" id="{628B31C3-DC05-AB45-8058-00EDCDCB971E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Rectangle 44">
              <a:hlinkClick r:id="rId23" action="ppaction://hlinksldjump"/>
              <a:extLst>
                <a:ext uri="{FF2B5EF4-FFF2-40B4-BE49-F238E27FC236}">
                  <a16:creationId xmlns:a16="http://schemas.microsoft.com/office/drawing/2014/main" id="{E5B69172-1079-9E5D-A283-DDAEB63077F7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" name="Rectangle 45">
              <a:hlinkClick r:id="rId24" action="ppaction://hlinksldjump"/>
              <a:extLst>
                <a:ext uri="{FF2B5EF4-FFF2-40B4-BE49-F238E27FC236}">
                  <a16:creationId xmlns:a16="http://schemas.microsoft.com/office/drawing/2014/main" id="{D37ACEB2-EA56-6C1C-27A6-9350447AF635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7" name="Rectangle 46">
              <a:hlinkClick r:id="rId25" action="ppaction://hlinksldjump"/>
              <a:extLst>
                <a:ext uri="{FF2B5EF4-FFF2-40B4-BE49-F238E27FC236}">
                  <a16:creationId xmlns:a16="http://schemas.microsoft.com/office/drawing/2014/main" id="{93128072-6FE4-2DD8-0F98-D66226C1BDDB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E0DB7D0C-3D47-6E5D-86F0-9F64B450FD00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9" name="Rectangle 48">
              <a:hlinkClick r:id="rId27" action="ppaction://hlinksldjump"/>
              <a:extLst>
                <a:ext uri="{FF2B5EF4-FFF2-40B4-BE49-F238E27FC236}">
                  <a16:creationId xmlns:a16="http://schemas.microsoft.com/office/drawing/2014/main" id="{171E942B-C9DC-F089-0710-667EF0AEF7B1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0" name="Rectangle 49">
              <a:hlinkClick r:id="rId28" action="ppaction://hlinksldjump"/>
              <a:extLst>
                <a:ext uri="{FF2B5EF4-FFF2-40B4-BE49-F238E27FC236}">
                  <a16:creationId xmlns:a16="http://schemas.microsoft.com/office/drawing/2014/main" id="{F01E54E0-13A9-E840-095C-9CB63749DDB4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" name="Rectangle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8F9D0012-BA4E-F903-984F-512C70EB8B40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2" name="Rectangle 51">
              <a:hlinkClick r:id="rId30" action="ppaction://hlinksldjump"/>
              <a:extLst>
                <a:ext uri="{FF2B5EF4-FFF2-40B4-BE49-F238E27FC236}">
                  <a16:creationId xmlns:a16="http://schemas.microsoft.com/office/drawing/2014/main" id="{807E51D0-C57A-676D-DB37-F11B08DA9C44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3" name="Rectangle 52">
              <a:hlinkClick r:id="rId31" action="ppaction://hlinksldjump"/>
              <a:extLst>
                <a:ext uri="{FF2B5EF4-FFF2-40B4-BE49-F238E27FC236}">
                  <a16:creationId xmlns:a16="http://schemas.microsoft.com/office/drawing/2014/main" id="{2C294DF0-7BB4-B111-7400-B55C05582A16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4" name="Rectangle 5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CE2DB00-5EC1-8A86-8D5D-EEB32738E08A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5" name="Rectangle 54">
              <a:hlinkClick r:id="rId33" action="ppaction://hlinksldjump"/>
              <a:extLst>
                <a:ext uri="{FF2B5EF4-FFF2-40B4-BE49-F238E27FC236}">
                  <a16:creationId xmlns:a16="http://schemas.microsoft.com/office/drawing/2014/main" id="{29DE50DA-5409-E4A6-780E-889F053AA301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6" name="Rectangle 55">
              <a:hlinkClick r:id="rId34" action="ppaction://hlinksldjump"/>
              <a:extLst>
                <a:ext uri="{FF2B5EF4-FFF2-40B4-BE49-F238E27FC236}">
                  <a16:creationId xmlns:a16="http://schemas.microsoft.com/office/drawing/2014/main" id="{A6A5FC61-078A-53DD-40D7-622D68067F3B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8" name="Rectangle 57">
              <a:hlinkClick r:id="rId35" action="ppaction://hlinksldjump"/>
              <a:extLst>
                <a:ext uri="{FF2B5EF4-FFF2-40B4-BE49-F238E27FC236}">
                  <a16:creationId xmlns:a16="http://schemas.microsoft.com/office/drawing/2014/main" id="{2A42918A-8460-2788-35BC-EEE6B6F9D3AB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9" name="Rectangle 58">
              <a:hlinkClick r:id="rId36" action="ppaction://hlinksldjump"/>
              <a:extLst>
                <a:ext uri="{FF2B5EF4-FFF2-40B4-BE49-F238E27FC236}">
                  <a16:creationId xmlns:a16="http://schemas.microsoft.com/office/drawing/2014/main" id="{844CE923-78EE-4466-3119-176E354CC2B7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0" name="Rectangle 59">
              <a:hlinkClick r:id="rId37" action="ppaction://hlinksldjump"/>
              <a:extLst>
                <a:ext uri="{FF2B5EF4-FFF2-40B4-BE49-F238E27FC236}">
                  <a16:creationId xmlns:a16="http://schemas.microsoft.com/office/drawing/2014/main" id="{730A0A7C-85D8-4212-E3DC-6AAB0C2D9737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2" name="Rectangle 61">
              <a:hlinkClick r:id="rId38" action="ppaction://hlinksldjump"/>
              <a:extLst>
                <a:ext uri="{FF2B5EF4-FFF2-40B4-BE49-F238E27FC236}">
                  <a16:creationId xmlns:a16="http://schemas.microsoft.com/office/drawing/2014/main" id="{AA54F28D-DBBE-3F49-7409-E47A38C1A4D7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3" name="Rectangle 6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2E94D5B-4949-033C-F947-8E06F2701BD1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4" name="Rectangle 63">
              <a:hlinkClick r:id="rId40" action="ppaction://hlinksldjump"/>
              <a:extLst>
                <a:ext uri="{FF2B5EF4-FFF2-40B4-BE49-F238E27FC236}">
                  <a16:creationId xmlns:a16="http://schemas.microsoft.com/office/drawing/2014/main" id="{6C12BCE7-97CE-6EE5-1C32-0D452718A3D0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5" name="Rectangle 64">
              <a:hlinkClick r:id="rId41" action="ppaction://hlinksldjump"/>
              <a:extLst>
                <a:ext uri="{FF2B5EF4-FFF2-40B4-BE49-F238E27FC236}">
                  <a16:creationId xmlns:a16="http://schemas.microsoft.com/office/drawing/2014/main" id="{3E2A16BB-3F60-FD43-9D9C-E66BD1BE2F3D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" name="Rectangle 65">
              <a:hlinkClick r:id="rId42" action="ppaction://hlinksldjump"/>
              <a:extLst>
                <a:ext uri="{FF2B5EF4-FFF2-40B4-BE49-F238E27FC236}">
                  <a16:creationId xmlns:a16="http://schemas.microsoft.com/office/drawing/2014/main" id="{A4DDAA50-59E6-92E0-0E02-08A09FBACBAD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7" name="Rectangle 66">
              <a:hlinkClick r:id="rId43" action="ppaction://hlinksldjump"/>
              <a:extLst>
                <a:ext uri="{FF2B5EF4-FFF2-40B4-BE49-F238E27FC236}">
                  <a16:creationId xmlns:a16="http://schemas.microsoft.com/office/drawing/2014/main" id="{F94A0909-97E3-037F-A980-504F43F0F505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8" name="Rectangle 6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02A8C44-3611-6007-6AB5-A706B66707F3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4" name="Rectangle 103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485A90-F14C-97A3-5C28-33A25066F8E2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" name="Rectangle 10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FC4FA31-D427-AF27-A61B-9667472DD0B2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" name="Rectangle 105">
              <a:hlinkClick r:id="rId47" action="ppaction://hlinksldjump"/>
              <a:extLst>
                <a:ext uri="{FF2B5EF4-FFF2-40B4-BE49-F238E27FC236}">
                  <a16:creationId xmlns:a16="http://schemas.microsoft.com/office/drawing/2014/main" id="{A9937138-989D-256B-5280-62DFF21FFBCD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80EC359D-9BB7-ED35-907A-C17C765AE739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52385B3-3CB7-7B7E-D9FB-31DC2C4B98EF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CF12278-BBE9-4978-A65D-AB45EB4F1F92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0735EE8-2B8F-24E3-657E-24E13C1F01A2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20CFC7B-AA9B-B7F5-8A22-706CC908AEFF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5C5CA30-3B2B-D070-284B-4E948F45AA36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C6F8201-4AC9-7ECC-8D3F-C9ED0BF5340C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6078BDE-F32B-D233-43F9-77DD81E679E7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FF1B42-F527-4640-582B-F01DADD1FB2D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D18E270-2B48-8869-9AF0-86B129C5065D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AFDF822-CED3-AA38-73EB-7473048BB154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EA59E6E-EF43-9FA1-9FA1-D7A819F4DCA4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EB4D36C5-2D35-5B48-2BF3-1D1884F9AC2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79C8483-568D-6EDC-170D-9599AE25EBD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D24E3BA1-62AC-9A90-058A-72168229DF12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85F75A92-5720-6120-D895-FFD2F869898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7521A469-550C-72E6-D35A-18E25A1D363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8A60BAB6-4935-D8C9-10BA-31CE9952A79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08666F8B-8F52-FFFB-F68A-C8ADD3702B3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DFB3F3FD-EA1C-49C8-D066-7DD10815B67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6B923D0F-25FB-86FF-6636-2B26C5C21E2F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13A6FFBE-7580-2A41-2C01-A27513827BD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981716FB-8922-2CE9-5040-1CEDCFA915A4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34FB7CAD-E1BA-0BB4-C2E0-5DDF9D9CAC5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DEF6F6F4-4C0F-1415-8176-DA33D804152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7C0FC6-2D21-6A4C-9368-909F1C958AB6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02B90BF4-D576-E516-D791-BF850B500B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60EAEAD7-4A82-8279-E7B1-62ADCF13BF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0A23EE-779E-9F1F-F836-455D6DCEBBFF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62FBEACF-091B-0E60-29F5-A1898B8AA00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BFFF32E5-DCFE-2128-9B26-A7858B18E925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4997810"/>
            <a:chExt cx="1280160" cy="9875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2377EE-9118-6FB9-972F-5EF692FD562E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63E98F7-AB4C-7298-03DE-2BEF4E36748B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235501-CC48-7596-A11C-42A658C506C1}"/>
                </a:ext>
              </a:extLst>
            </p:cNvPr>
            <p:cNvSpPr/>
            <p:nvPr userDrawn="1"/>
          </p:nvSpPr>
          <p:spPr>
            <a:xfrm>
              <a:off x="255300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63B89634-0465-26AA-278B-AD69E40A3674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BAA20A-1455-D0A1-99BB-4A987E48222B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6104285C-9053-DD39-0923-B77667DA4F5B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3A016E86-3AFA-BFAF-EB44-23AF103EBBFF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2F39A042-4D6D-0C4A-ACA7-7208E0CCABCA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CDE259C-0D7C-2EB8-893C-0C0E82A3AB54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76861B47-DC38-1A05-4AF9-A6759C2047C6}"/>
                </a:ext>
              </a:extLst>
            </p:cNvPr>
            <p:cNvSpPr/>
            <p:nvPr userDrawn="1"/>
          </p:nvSpPr>
          <p:spPr>
            <a:xfrm>
              <a:off x="255300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B0F60109-FD20-944C-1F6B-335E9B7109F0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0BB44648-8CD8-6EDC-73AA-D16DDD068822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48936B0-E3CA-AB29-5371-E219A23817F5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4E363748-AFDC-3732-56B5-9FD852F2CCA2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5399975F-7C0A-370E-DDDA-33329F883F06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F5391033-6CCF-E141-034C-7DB73B58EC79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4A0E99C4-C7EE-D763-7C97-02A15E52B571}"/>
                </a:ext>
              </a:extLst>
            </p:cNvPr>
            <p:cNvSpPr/>
            <p:nvPr userDrawn="1"/>
          </p:nvSpPr>
          <p:spPr>
            <a:xfrm>
              <a:off x="255300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94C6222C-D906-9137-1C68-63329FEC8F0C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3162419F-9AE9-9567-FD5D-DDF3B2C2D8F7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44C81507-AA80-6C7B-67AE-1CCE64907256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B4E3FED-AC46-5F1C-1154-9D98A64D9960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FF6835CF-040F-5E82-E2AC-2EEC55161F22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9663B166-B29D-4610-CA20-196804814F16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84944E0B-3CA1-1E5D-0F9B-83000F3F133C}"/>
                </a:ext>
              </a:extLst>
            </p:cNvPr>
            <p:cNvSpPr/>
            <p:nvPr userDrawn="1"/>
          </p:nvSpPr>
          <p:spPr>
            <a:xfrm>
              <a:off x="255300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CCBDC45C-DF46-D2C6-640A-3540CED9C4C7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70F7398D-CFFA-B3C0-B38C-B9AE4759A9CE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FB4612F6-E55F-1AD4-064F-81F5A9EDB625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01BE79A3-037B-AF99-435E-CA99AA0D4629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22A0F9-F6BA-A512-A57F-DF8C153744D4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E4826573-C6F2-032D-59D8-49CB8B0DEB23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CF32033F-92DE-1A52-37AB-227C9BED57C0}"/>
                </a:ext>
              </a:extLst>
            </p:cNvPr>
            <p:cNvSpPr/>
            <p:nvPr userDrawn="1"/>
          </p:nvSpPr>
          <p:spPr>
            <a:xfrm>
              <a:off x="255300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8BC1F162-F7DE-CEDC-E29D-536568ED48FD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AAF5AB06-D9A6-17E2-D574-2796C4941F80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BBBE453-FBAE-B6F8-00D8-552B701D1E96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EAC786E-D460-C74C-DE89-4760F3960DE7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097211F-F781-541E-20C9-4FAB86B474CF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BC5B163-2C83-4011-45F1-7E231022F1AD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3237E35-427B-8FD2-BDEC-1199F20BBDE5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215D22C-DA4C-326E-5BC3-7447B4094658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A291E14-FCC3-5DBC-A81F-518C7B87766A}"/>
                </a:ext>
              </a:extLst>
            </p:cNvPr>
            <p:cNvSpPr/>
            <p:nvPr userDrawn="1"/>
          </p:nvSpPr>
          <p:spPr>
            <a:xfrm>
              <a:off x="255300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8FDAD81-6027-D309-E8D8-D3E461300918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43EC25D-F65A-8972-F60B-F07E7BAF8122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24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3" name="Round Same Side Corner Rectangle 62">
            <a:hlinkClick r:id="rId2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3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4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04775-8B83-D174-B5B4-F6A76D923D39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21" name="Graphic 20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5CEFB3DF-A92A-8283-6A73-B609DEC4A9C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58" name="Text Placeholder 60">
            <a:extLst>
              <a:ext uri="{FF2B5EF4-FFF2-40B4-BE49-F238E27FC236}">
                <a16:creationId xmlns:a16="http://schemas.microsoft.com/office/drawing/2014/main" id="{82831903-BF03-73A8-0B2C-857E781504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B3C55D-F19D-CBCA-2E6A-FCBC90C6B46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EDEDC8-8E95-A023-B721-36D66C42A1FC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1D7F54D-391D-4BC4-7B8D-5ED021087B4B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16C228C-AAAE-8C2E-D776-07B809F461A4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8149514-52F9-2322-7867-EC6E43336D9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5B524C6-7CA2-677E-7F75-48543A6FDB58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94C7F8-7832-3673-E321-E430E7601357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4997810"/>
            <a:chExt cx="1280160" cy="98755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8225C11-FED4-5FC7-072D-5A5A17F0A111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E845F4D-E32B-1929-95D2-E19B73E569D8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B0FB93-BAD6-05A9-97E3-DE86E52D4F8C}"/>
                </a:ext>
              </a:extLst>
            </p:cNvPr>
            <p:cNvSpPr/>
            <p:nvPr userDrawn="1"/>
          </p:nvSpPr>
          <p:spPr>
            <a:xfrm>
              <a:off x="255300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hlinkClick r:id="rId18" action="ppaction://hlinksldjump"/>
              <a:extLst>
                <a:ext uri="{FF2B5EF4-FFF2-40B4-BE49-F238E27FC236}">
                  <a16:creationId xmlns:a16="http://schemas.microsoft.com/office/drawing/2014/main" id="{B9467FA9-B059-F796-F67F-1BC1059EF4FB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4" name="Rectangle 83">
              <a:hlinkClick r:id="rId19" action="ppaction://hlinksldjump"/>
              <a:extLst>
                <a:ext uri="{FF2B5EF4-FFF2-40B4-BE49-F238E27FC236}">
                  <a16:creationId xmlns:a16="http://schemas.microsoft.com/office/drawing/2014/main" id="{BBEEF84D-2516-27E2-B11B-1B97F1D3EC74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" name="Rectangle 84">
              <a:hlinkClick r:id="rId20" action="ppaction://hlinksldjump"/>
              <a:extLst>
                <a:ext uri="{FF2B5EF4-FFF2-40B4-BE49-F238E27FC236}">
                  <a16:creationId xmlns:a16="http://schemas.microsoft.com/office/drawing/2014/main" id="{DBFBB401-B966-A74B-E09B-71937AD7EEC0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6" name="Rectangle 85">
              <a:hlinkClick r:id="rId21" action="ppaction://hlinksldjump"/>
              <a:extLst>
                <a:ext uri="{FF2B5EF4-FFF2-40B4-BE49-F238E27FC236}">
                  <a16:creationId xmlns:a16="http://schemas.microsoft.com/office/drawing/2014/main" id="{D91AFC38-14D9-053A-7252-10B1C68A1E82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7" name="Rectangle 86">
              <a:hlinkClick r:id="rId22" action="ppaction://hlinksldjump"/>
              <a:extLst>
                <a:ext uri="{FF2B5EF4-FFF2-40B4-BE49-F238E27FC236}">
                  <a16:creationId xmlns:a16="http://schemas.microsoft.com/office/drawing/2014/main" id="{B0E3C3D7-5495-FC8B-772D-AC487CD331DE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8" name="Rectangle 87">
              <a:hlinkClick r:id="rId23" action="ppaction://hlinksldjump"/>
              <a:extLst>
                <a:ext uri="{FF2B5EF4-FFF2-40B4-BE49-F238E27FC236}">
                  <a16:creationId xmlns:a16="http://schemas.microsoft.com/office/drawing/2014/main" id="{FC0EA0D3-B652-EC20-7A54-7E49FADF20A3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9" name="Rectangle 88">
              <a:hlinkClick r:id="rId24" action="ppaction://hlinksldjump"/>
              <a:extLst>
                <a:ext uri="{FF2B5EF4-FFF2-40B4-BE49-F238E27FC236}">
                  <a16:creationId xmlns:a16="http://schemas.microsoft.com/office/drawing/2014/main" id="{822830C7-2EFC-F330-1B04-DEF212BA01BB}"/>
                </a:ext>
              </a:extLst>
            </p:cNvPr>
            <p:cNvSpPr/>
            <p:nvPr userDrawn="1"/>
          </p:nvSpPr>
          <p:spPr>
            <a:xfrm>
              <a:off x="255300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" name="Rectangle 89">
              <a:hlinkClick r:id="rId25" action="ppaction://hlinksldjump"/>
              <a:extLst>
                <a:ext uri="{FF2B5EF4-FFF2-40B4-BE49-F238E27FC236}">
                  <a16:creationId xmlns:a16="http://schemas.microsoft.com/office/drawing/2014/main" id="{35F7BA46-A014-19C3-9FF7-A9D53FB1B659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1" name="Rectangle 9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8682D7B-5860-CA59-6D36-F34615E84019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2" name="Rectangle 91">
              <a:hlinkClick r:id="rId27" action="ppaction://hlinksldjump"/>
              <a:extLst>
                <a:ext uri="{FF2B5EF4-FFF2-40B4-BE49-F238E27FC236}">
                  <a16:creationId xmlns:a16="http://schemas.microsoft.com/office/drawing/2014/main" id="{CE346438-832D-668F-F38D-C2C1FB0C7BDF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3" name="Rectangle 92">
              <a:hlinkClick r:id="rId28" action="ppaction://hlinksldjump"/>
              <a:extLst>
                <a:ext uri="{FF2B5EF4-FFF2-40B4-BE49-F238E27FC236}">
                  <a16:creationId xmlns:a16="http://schemas.microsoft.com/office/drawing/2014/main" id="{891DF88B-772F-8645-8E85-10BD207ECB18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4" name="Rectangle 9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4558B81-9D35-D53D-B1DC-DC01A2675B46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" name="Rectangle 94">
              <a:hlinkClick r:id="rId30" action="ppaction://hlinksldjump"/>
              <a:extLst>
                <a:ext uri="{FF2B5EF4-FFF2-40B4-BE49-F238E27FC236}">
                  <a16:creationId xmlns:a16="http://schemas.microsoft.com/office/drawing/2014/main" id="{013CC080-A428-B821-C1B3-D56D3551BF10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6" name="Rectangle 9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B96D9FA-CE20-9966-3B21-B201EA3F92BF}"/>
                </a:ext>
              </a:extLst>
            </p:cNvPr>
            <p:cNvSpPr/>
            <p:nvPr userDrawn="1"/>
          </p:nvSpPr>
          <p:spPr>
            <a:xfrm>
              <a:off x="255300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7" name="Rectangle 96">
              <a:hlinkClick r:id="rId32" action="ppaction://hlinksldjump"/>
              <a:extLst>
                <a:ext uri="{FF2B5EF4-FFF2-40B4-BE49-F238E27FC236}">
                  <a16:creationId xmlns:a16="http://schemas.microsoft.com/office/drawing/2014/main" id="{C7E8D95C-37B4-E28B-E1F9-C39292201C9A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8" name="Rectangle 97">
              <a:hlinkClick r:id="rId33" action="ppaction://hlinksldjump"/>
              <a:extLst>
                <a:ext uri="{FF2B5EF4-FFF2-40B4-BE49-F238E27FC236}">
                  <a16:creationId xmlns:a16="http://schemas.microsoft.com/office/drawing/2014/main" id="{34938186-55C8-A730-0698-BC58BADA4650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9" name="Rectangle 98">
              <a:hlinkClick r:id="rId34" action="ppaction://hlinksldjump"/>
              <a:extLst>
                <a:ext uri="{FF2B5EF4-FFF2-40B4-BE49-F238E27FC236}">
                  <a16:creationId xmlns:a16="http://schemas.microsoft.com/office/drawing/2014/main" id="{5C3088BB-6CB7-8762-75A7-9C3B7066124A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0" name="Rectangle 99">
              <a:hlinkClick r:id="rId35" action="ppaction://hlinksldjump"/>
              <a:extLst>
                <a:ext uri="{FF2B5EF4-FFF2-40B4-BE49-F238E27FC236}">
                  <a16:creationId xmlns:a16="http://schemas.microsoft.com/office/drawing/2014/main" id="{E88DC262-1052-6403-3045-1DE128C556CB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1" name="Rectangle 10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F23D33F-A269-9108-C2D9-99E769266EEB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2" name="Rectangle 101">
              <a:hlinkClick r:id="rId37" action="ppaction://hlinksldjump"/>
              <a:extLst>
                <a:ext uri="{FF2B5EF4-FFF2-40B4-BE49-F238E27FC236}">
                  <a16:creationId xmlns:a16="http://schemas.microsoft.com/office/drawing/2014/main" id="{45C3BB39-3736-6E84-7B7D-DA0D17C9BD60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3" name="Rectangle 102">
              <a:hlinkClick r:id="rId38" action="ppaction://hlinksldjump"/>
              <a:extLst>
                <a:ext uri="{FF2B5EF4-FFF2-40B4-BE49-F238E27FC236}">
                  <a16:creationId xmlns:a16="http://schemas.microsoft.com/office/drawing/2014/main" id="{3E53222B-0133-F9DB-BB4F-B4C370CF4A6E}"/>
                </a:ext>
              </a:extLst>
            </p:cNvPr>
            <p:cNvSpPr/>
            <p:nvPr userDrawn="1"/>
          </p:nvSpPr>
          <p:spPr>
            <a:xfrm>
              <a:off x="255300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4" name="Rectangle 103">
              <a:hlinkClick r:id="rId39" action="ppaction://hlinksldjump"/>
              <a:extLst>
                <a:ext uri="{FF2B5EF4-FFF2-40B4-BE49-F238E27FC236}">
                  <a16:creationId xmlns:a16="http://schemas.microsoft.com/office/drawing/2014/main" id="{655BDE19-8A75-B4BE-5AC8-BDE9C5205AF9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5" name="Rectangle 10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26FC20-A25D-7D71-9484-61EF2CF7A26E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6" name="Rectangle 105">
              <a:hlinkClick r:id="rId41" action="ppaction://hlinksldjump"/>
              <a:extLst>
                <a:ext uri="{FF2B5EF4-FFF2-40B4-BE49-F238E27FC236}">
                  <a16:creationId xmlns:a16="http://schemas.microsoft.com/office/drawing/2014/main" id="{848BAC5D-AFC9-6298-84C1-E14F29FE0434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7" name="Rectangle 1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4ED6BF0A-0C2A-B491-4AF3-1E6AAEE39D60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8" name="Rectangle 107">
              <a:hlinkClick r:id="rId43" action="ppaction://hlinksldjump"/>
              <a:extLst>
                <a:ext uri="{FF2B5EF4-FFF2-40B4-BE49-F238E27FC236}">
                  <a16:creationId xmlns:a16="http://schemas.microsoft.com/office/drawing/2014/main" id="{BEE7046C-50B1-F9A0-BC0A-2CB308E1B56E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9" name="Rectangle 10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95F4673-37C4-D369-55B3-96E7EF554FC0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0" name="Rectangle 10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CCAF07-E623-C741-B0F7-CBEDCF2C80F5}"/>
                </a:ext>
              </a:extLst>
            </p:cNvPr>
            <p:cNvSpPr/>
            <p:nvPr userDrawn="1"/>
          </p:nvSpPr>
          <p:spPr>
            <a:xfrm>
              <a:off x="255300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1" name="Rectangle 110">
              <a:hlinkClick r:id="rId46" action="ppaction://hlinksldjump"/>
              <a:extLst>
                <a:ext uri="{FF2B5EF4-FFF2-40B4-BE49-F238E27FC236}">
                  <a16:creationId xmlns:a16="http://schemas.microsoft.com/office/drawing/2014/main" id="{2DD68A79-C457-47EB-41FD-27157355C01B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2" name="Rectangle 111">
              <a:hlinkClick r:id="rId47" action="ppaction://hlinksldjump"/>
              <a:extLst>
                <a:ext uri="{FF2B5EF4-FFF2-40B4-BE49-F238E27FC236}">
                  <a16:creationId xmlns:a16="http://schemas.microsoft.com/office/drawing/2014/main" id="{B711AF03-7D50-C7C8-D0AD-A9C5D2A0AE12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67BC4F-7DA4-1250-2E89-4188C0C82C9D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904BF19-51CD-7B77-4842-F0D2DB39AB92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1083CAD-06CE-4D99-FF29-0E3FBE357569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34148B0-414A-CF68-CD5F-5AC955604F2F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AADDC0-4DD5-1496-697F-79D76E585402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1EF28BD-088E-14B4-655F-5EA456FEFDB9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D76585E-E6E5-E424-7AD2-F089E77ECD29}"/>
                </a:ext>
              </a:extLst>
            </p:cNvPr>
            <p:cNvSpPr/>
            <p:nvPr userDrawn="1"/>
          </p:nvSpPr>
          <p:spPr>
            <a:xfrm>
              <a:off x="255300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84ED319-294A-9956-0482-05D23694FD12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9ADE41B-570C-C935-4B9E-B3E717577D17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6268423B-D68E-E3F2-F47A-C60B7AAC8D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3653C91-C221-38F0-8EE5-E6E48163C78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AF45EB26-2FC9-EB6E-1C38-DC54C4905A3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Feb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4ECA2152-6F95-3EF3-1F2E-B396EB32A42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03DFDE3C-DB91-0471-55D6-08E03719C49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4793D0E1-A0F1-CE3A-0262-DA89C649DBA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D1158884-7F7B-1208-765E-D1443A77151D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457E0DA3-EFDA-0153-D912-7A70B2E9E85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ACAB0597-A228-1BD5-0DAE-C048959B8B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71A02A64-C952-5887-150C-D04D257A5AAA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FD8F4940-5EAF-3441-7BA0-E80ACD10E06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46266EF1-B9EE-5167-E218-65A7FE0184A7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E8556990-E6FE-21F3-63A1-C00288CE3F6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E868F6-AFBF-57DD-075A-DCA7930CAAE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CC99FC91-0BB5-15D6-5BA2-D966985908E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D38C9FFB-430D-CD31-FB39-4F2D858C24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BB5585-0BC7-DB48-E84A-618E3576EFBC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2AE29E39-150E-99D0-34A1-1E3D92F8187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98239985-E944-BCEA-F070-076FC5509CB7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4997810"/>
            <a:chExt cx="1280160" cy="98755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E439670A-B008-668F-C3FF-7ACA2BA0DB14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97EE5D3E-22B7-F1E1-2B1C-DCAA7A7DC0DF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5AB1FFF2-B06A-A44F-3A26-01EE792ABD4E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CC589-AE1E-7D1F-1FBA-CDFF03026B26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7E771E86-9F46-1AF8-58B7-FCFFC255217A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1D2636BA-4EF7-288D-2740-4DF3AF2DA9B0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5F85A87-DFAD-D93C-303C-90F67D0C4722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A7283C18-021F-37A8-6905-6749BDB69A92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BB1901E1-3D0F-3502-42C1-8134D36F1DC2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09FC23B8-DDF3-C2A7-8EAD-1371BA05241D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D905906-69F6-95A2-1D3C-0C190C0C6A1E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5F22CDF7-E1B1-07D8-2329-898B8BC41740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C28AE0EB-91BD-D091-A195-1D0A20C36828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B58DA6B3-2EA5-74E8-35A5-5420AB0ECDC6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15841BF-F016-7D05-E079-60B163C2B375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2EB8067B-BDDE-F779-D4A7-0A0AA489D718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ACA178B3-CBAF-84BE-E184-3C5E3394ACA7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19532D2-0A86-0A0E-2C2D-F0B7685D69A8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6E06095D-6DD8-E2A2-7C9B-913C67EA8637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EDD1A1B8-F07C-6546-7709-17A7C512E59E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1D8FD3AF-10B8-152C-3D75-43A17587DD52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3140F15A-9004-2A47-8B26-A9E350FEE283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87D1148B-2376-BE25-BDAB-518B8F521232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03F3218B-35CE-0238-BEAD-E99397265ED2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D915051C-BA7B-1F30-8AAA-1026EDFA2733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47D90FE4-9BDF-6C5C-0919-2CC47E6F262E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84BEDEC3-9B00-DEC4-4F60-A9562F9CD705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45F7016B-309E-DFB3-3BA0-EEC370B6AFE6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ACE99262-329C-D9FA-9149-8AA8D27AE1B1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83D1E9FE-6F26-516E-6FBE-F1DB92188E8C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293D8AA7-C7F4-EAC4-3D44-F4DDA2BF526A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476555-CB35-68D7-82AD-99BD25E47044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ADA164A-B012-4252-036E-CFE40D0E39F8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860BDA1-E92E-9D3C-8895-6301008E3A7B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9E6DBF0-9D5E-426D-3360-EBFAA02D24AC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22F209D-3396-751F-706F-1ED6C399FB08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464F2E6-DA53-6D49-D20D-DAA7333DD537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5B0BDC5-5A54-3866-2C43-079463D37A61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6AD7369-57B8-C5F5-370E-C3F189FBFB5A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5B27955-0E82-981A-34CB-586794CFE1E1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94F9FD7-59C0-FF2E-8D93-7D80CCEE2C4D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A20D068-9970-D8DA-377F-9F93C39EAEA6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8539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4" name="Round Same Side Corner Rectangle 63">
            <a:hlinkClick r:id="rId3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4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Feb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7" name="Round Same Side Corner Rectangle 66">
            <a:hlinkClick r:id="rId5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6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7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8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9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0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1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2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3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4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7A961-1349-5A29-5096-8A7F805A5B0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7" name="Graphic 16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218774F6-56E1-591B-082F-8B853B48D34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8" name="Text Placeholder 60">
            <a:extLst>
              <a:ext uri="{FF2B5EF4-FFF2-40B4-BE49-F238E27FC236}">
                <a16:creationId xmlns:a16="http://schemas.microsoft.com/office/drawing/2014/main" id="{AEB5C98F-81A3-4AEE-9296-32E7D0C87A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CF2BB-83AA-0D43-B4A1-B3DA74E0CFDB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5A167-7099-D481-9F7A-DACA8E83275B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2CB614-1CB7-ADEB-8627-80E36F9A4B6D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54603B-237A-EB4F-07D7-BB7E8C32176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BFA651-3F82-3D28-2DC9-6589AC05935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AF001C-1B3C-1D91-DF50-02B8710B2513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3CD6A9-BD61-C596-B7AF-6E4BCC7A0A30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4997810"/>
            <a:chExt cx="1280160" cy="987552"/>
          </a:xfrm>
        </p:grpSpPr>
        <p:sp>
          <p:nvSpPr>
            <p:cNvPr id="58" name="Rectangle 57">
              <a:hlinkClick r:id="rId18" action="ppaction://hlinksldjump"/>
              <a:extLst>
                <a:ext uri="{FF2B5EF4-FFF2-40B4-BE49-F238E27FC236}">
                  <a16:creationId xmlns:a16="http://schemas.microsoft.com/office/drawing/2014/main" id="{07CCE2B9-AF4C-0756-6B16-8613063FC3BD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Rectangle 58">
              <a:hlinkClick r:id="rId19" action="ppaction://hlinksldjump"/>
              <a:extLst>
                <a:ext uri="{FF2B5EF4-FFF2-40B4-BE49-F238E27FC236}">
                  <a16:creationId xmlns:a16="http://schemas.microsoft.com/office/drawing/2014/main" id="{4B64A72F-6BF3-54D7-0597-951AA23901CE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" name="Rectangle 59">
              <a:hlinkClick r:id="rId20" action="ppaction://hlinksldjump"/>
              <a:extLst>
                <a:ext uri="{FF2B5EF4-FFF2-40B4-BE49-F238E27FC236}">
                  <a16:creationId xmlns:a16="http://schemas.microsoft.com/office/drawing/2014/main" id="{90A821F9-31C0-3AD9-A061-EA9C35D0EAF7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2" name="Rectangle 61">
              <a:hlinkClick r:id="rId21" action="ppaction://hlinksldjump"/>
              <a:extLst>
                <a:ext uri="{FF2B5EF4-FFF2-40B4-BE49-F238E27FC236}">
                  <a16:creationId xmlns:a16="http://schemas.microsoft.com/office/drawing/2014/main" id="{E9318CCE-E5B1-C23F-DF59-24B973CD6938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3" name="Rectangle 62">
              <a:hlinkClick r:id="rId22" action="ppaction://hlinksldjump"/>
              <a:extLst>
                <a:ext uri="{FF2B5EF4-FFF2-40B4-BE49-F238E27FC236}">
                  <a16:creationId xmlns:a16="http://schemas.microsoft.com/office/drawing/2014/main" id="{6EFC6C42-9ED3-EDFF-6866-BA126B7EEE74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9BFF1609-0861-DD92-4F38-E9A7E4CD1A3A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Rectangle 81">
              <a:hlinkClick r:id="rId24" action="ppaction://hlinksldjump"/>
              <a:extLst>
                <a:ext uri="{FF2B5EF4-FFF2-40B4-BE49-F238E27FC236}">
                  <a16:creationId xmlns:a16="http://schemas.microsoft.com/office/drawing/2014/main" id="{FE18FED4-F639-AA9D-1919-528EAEA91865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3" name="Rectangle 82">
              <a:hlinkClick r:id="rId25" action="ppaction://hlinksldjump"/>
              <a:extLst>
                <a:ext uri="{FF2B5EF4-FFF2-40B4-BE49-F238E27FC236}">
                  <a16:creationId xmlns:a16="http://schemas.microsoft.com/office/drawing/2014/main" id="{0598FA1E-6A5D-BDEA-ED18-A8A8C2F60849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4" name="Rectangle 83">
              <a:hlinkClick r:id="rId26" action="ppaction://hlinksldjump"/>
              <a:extLst>
                <a:ext uri="{FF2B5EF4-FFF2-40B4-BE49-F238E27FC236}">
                  <a16:creationId xmlns:a16="http://schemas.microsoft.com/office/drawing/2014/main" id="{301CE536-52FD-CD81-5E10-F1314A252DEC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5" name="Rectangle 84">
              <a:hlinkClick r:id="rId27" action="ppaction://hlinksldjump"/>
              <a:extLst>
                <a:ext uri="{FF2B5EF4-FFF2-40B4-BE49-F238E27FC236}">
                  <a16:creationId xmlns:a16="http://schemas.microsoft.com/office/drawing/2014/main" id="{DCEF933C-A7CB-E390-F1A7-8F23D15B3EB1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6" name="Rectangle 85">
              <a:hlinkClick r:id="rId28" action="ppaction://hlinksldjump"/>
              <a:extLst>
                <a:ext uri="{FF2B5EF4-FFF2-40B4-BE49-F238E27FC236}">
                  <a16:creationId xmlns:a16="http://schemas.microsoft.com/office/drawing/2014/main" id="{671D1244-DAD5-2332-98BF-A3CE101AA167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7" name="Rectangle 86">
              <a:hlinkClick r:id="rId29" action="ppaction://hlinksldjump"/>
              <a:extLst>
                <a:ext uri="{FF2B5EF4-FFF2-40B4-BE49-F238E27FC236}">
                  <a16:creationId xmlns:a16="http://schemas.microsoft.com/office/drawing/2014/main" id="{9578E139-87ED-7B4A-3803-08247C2D3CFE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8" name="Rectangle 87">
              <a:hlinkClick r:id="rId30" action="ppaction://hlinksldjump"/>
              <a:extLst>
                <a:ext uri="{FF2B5EF4-FFF2-40B4-BE49-F238E27FC236}">
                  <a16:creationId xmlns:a16="http://schemas.microsoft.com/office/drawing/2014/main" id="{A817014B-BBE9-327D-7009-F08B0E68FF8B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9" name="Rectangle 88">
              <a:hlinkClick r:id="rId31" action="ppaction://hlinksldjump"/>
              <a:extLst>
                <a:ext uri="{FF2B5EF4-FFF2-40B4-BE49-F238E27FC236}">
                  <a16:creationId xmlns:a16="http://schemas.microsoft.com/office/drawing/2014/main" id="{5956DE74-127D-ECBB-B748-173786EB1E2B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0" name="Rectangle 89">
              <a:hlinkClick r:id="rId32" action="ppaction://hlinksldjump"/>
              <a:extLst>
                <a:ext uri="{FF2B5EF4-FFF2-40B4-BE49-F238E27FC236}">
                  <a16:creationId xmlns:a16="http://schemas.microsoft.com/office/drawing/2014/main" id="{E7A74EC8-6D81-F477-496B-4B5AA521CADA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" name="Rectangle 90">
              <a:hlinkClick r:id="rId33" action="ppaction://hlinksldjump"/>
              <a:extLst>
                <a:ext uri="{FF2B5EF4-FFF2-40B4-BE49-F238E27FC236}">
                  <a16:creationId xmlns:a16="http://schemas.microsoft.com/office/drawing/2014/main" id="{9A876D52-8FC8-B608-BE4B-57ECF28087A8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2" name="Rectangle 91">
              <a:hlinkClick r:id="rId34" action="ppaction://hlinksldjump"/>
              <a:extLst>
                <a:ext uri="{FF2B5EF4-FFF2-40B4-BE49-F238E27FC236}">
                  <a16:creationId xmlns:a16="http://schemas.microsoft.com/office/drawing/2014/main" id="{C9DC043B-76F7-A552-6D77-26B8FC49FC9C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3" name="Rectangle 92">
              <a:hlinkClick r:id="rId35" action="ppaction://hlinksldjump"/>
              <a:extLst>
                <a:ext uri="{FF2B5EF4-FFF2-40B4-BE49-F238E27FC236}">
                  <a16:creationId xmlns:a16="http://schemas.microsoft.com/office/drawing/2014/main" id="{69C7E0F1-3F6A-81E4-6AD0-F0856E3E3712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4" name="Rectangle 93">
              <a:hlinkClick r:id="rId36" action="ppaction://hlinksldjump"/>
              <a:extLst>
                <a:ext uri="{FF2B5EF4-FFF2-40B4-BE49-F238E27FC236}">
                  <a16:creationId xmlns:a16="http://schemas.microsoft.com/office/drawing/2014/main" id="{0A52C8D2-80CB-F58A-DA1A-BE2D282D1EC4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" name="Rectangle 94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0177D6-18F6-8E4D-8F3B-025436ED3E38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6" name="Rectangle 95">
              <a:hlinkClick r:id="rId38" action="ppaction://hlinksldjump"/>
              <a:extLst>
                <a:ext uri="{FF2B5EF4-FFF2-40B4-BE49-F238E27FC236}">
                  <a16:creationId xmlns:a16="http://schemas.microsoft.com/office/drawing/2014/main" id="{784ED733-7FBA-75A7-CC28-6DCD06491645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7" name="Rectangle 96">
              <a:hlinkClick r:id="rId39" action="ppaction://hlinksldjump"/>
              <a:extLst>
                <a:ext uri="{FF2B5EF4-FFF2-40B4-BE49-F238E27FC236}">
                  <a16:creationId xmlns:a16="http://schemas.microsoft.com/office/drawing/2014/main" id="{36499625-73A8-E75D-F78F-FA3FA1AC519D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8" name="Rectangle 97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8AB839-AEA7-EB12-8410-234778BA3393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392566-C086-E101-10CD-89F5DA543DE5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" name="Rectangle 99">
              <a:hlinkClick r:id="rId42" action="ppaction://hlinksldjump"/>
              <a:extLst>
                <a:ext uri="{FF2B5EF4-FFF2-40B4-BE49-F238E27FC236}">
                  <a16:creationId xmlns:a16="http://schemas.microsoft.com/office/drawing/2014/main" id="{96170421-DA97-9E46-DCEA-27E0EA7E0AF9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1" name="Rectangle 100">
              <a:hlinkClick r:id="rId43" action="ppaction://hlinksldjump"/>
              <a:extLst>
                <a:ext uri="{FF2B5EF4-FFF2-40B4-BE49-F238E27FC236}">
                  <a16:creationId xmlns:a16="http://schemas.microsoft.com/office/drawing/2014/main" id="{F3D6DED8-6C60-0623-D4D5-D18B6F75AF22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2" name="Rectangle 101">
              <a:hlinkClick r:id="rId44" action="ppaction://hlinksldjump"/>
              <a:extLst>
                <a:ext uri="{FF2B5EF4-FFF2-40B4-BE49-F238E27FC236}">
                  <a16:creationId xmlns:a16="http://schemas.microsoft.com/office/drawing/2014/main" id="{731015F2-B57F-0666-73DB-431B8DC0F29D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3" name="Rectangle 102">
              <a:hlinkClick r:id="rId45" action="ppaction://hlinksldjump"/>
              <a:extLst>
                <a:ext uri="{FF2B5EF4-FFF2-40B4-BE49-F238E27FC236}">
                  <a16:creationId xmlns:a16="http://schemas.microsoft.com/office/drawing/2014/main" id="{43F887ED-B9AD-5666-8ED9-29141D0FEA7C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4" name="Rectangle 103">
              <a:hlinkClick r:id="rId46" action="ppaction://hlinksldjump"/>
              <a:extLst>
                <a:ext uri="{FF2B5EF4-FFF2-40B4-BE49-F238E27FC236}">
                  <a16:creationId xmlns:a16="http://schemas.microsoft.com/office/drawing/2014/main" id="{052C62E8-6932-3B95-31F9-0968825883CD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" name="Rectangle 104">
              <a:hlinkClick r:id="rId47" action="ppaction://hlinksldjump"/>
              <a:extLst>
                <a:ext uri="{FF2B5EF4-FFF2-40B4-BE49-F238E27FC236}">
                  <a16:creationId xmlns:a16="http://schemas.microsoft.com/office/drawing/2014/main" id="{3E6FE2B5-BC5D-8EBF-2E25-9E6DD3E91AF8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" name="Rectangle 105">
              <a:hlinkClick r:id="rId48" action="ppaction://hlinksldjump"/>
              <a:extLst>
                <a:ext uri="{FF2B5EF4-FFF2-40B4-BE49-F238E27FC236}">
                  <a16:creationId xmlns:a16="http://schemas.microsoft.com/office/drawing/2014/main" id="{BE40EBB4-032E-40BA-6A19-BAFC6AFCD73B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7539B9B-8CB1-7ADC-BC68-12E3C90EF10D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F8E0B46-971D-1B38-BFD4-F6C9C928B58E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B323C6-FA27-E50F-30A4-7373C4EE72DB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5495BCA-744A-BF10-AB1A-B44750C62D97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69442A-9C4C-4129-DA4F-8E7EEC275F04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719A1F5-7D20-7488-B011-25252BEDAC56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BEBC045-B441-E928-C29D-A9358E240968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D227A5F-553C-52B5-0529-6D9372AFC94A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E55A45-C686-E20F-457D-64D7EEF571E1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4E1E45-B703-C969-847C-B037109625B9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D5D1855-3E40-1350-9D50-72A9D8E007CE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4D17EA-B5F9-6FBF-7B1C-4D654A2BE154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" name="Graphic 4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B0D8F50-89F4-BAE0-5133-9CFA340BB9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F57399EE-4F4A-1203-41E6-A35D02094AEE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69D0A35-7B17-489B-0567-9391F2AC5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5B19FE6-4F6C-B918-2C1C-1375EA34F5B5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63518C07-B1D3-D301-C7CE-1FA53639EE8B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E8E1434D-0FDF-13B1-DACC-E94109BFF3DC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8" action="ppaction://hlinksldjump"/>
            <a:extLst>
              <a:ext uri="{FF2B5EF4-FFF2-40B4-BE49-F238E27FC236}">
                <a16:creationId xmlns:a16="http://schemas.microsoft.com/office/drawing/2014/main" id="{0C91B49D-465A-6C53-E293-29C78E8854B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9" action="ppaction://hlinksldjump"/>
            <a:extLst>
              <a:ext uri="{FF2B5EF4-FFF2-40B4-BE49-F238E27FC236}">
                <a16:creationId xmlns:a16="http://schemas.microsoft.com/office/drawing/2014/main" id="{455C9C98-91EB-9DA3-5EF4-E42FB2F01D5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10" action="ppaction://hlinksldjump"/>
            <a:extLst>
              <a:ext uri="{FF2B5EF4-FFF2-40B4-BE49-F238E27FC236}">
                <a16:creationId xmlns:a16="http://schemas.microsoft.com/office/drawing/2014/main" id="{97557F68-6F32-F313-FA98-7EA29E14F90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11" action="ppaction://hlinksldjump"/>
            <a:extLst>
              <a:ext uri="{FF2B5EF4-FFF2-40B4-BE49-F238E27FC236}">
                <a16:creationId xmlns:a16="http://schemas.microsoft.com/office/drawing/2014/main" id="{321AD89F-0632-7CAF-61E6-FA6763AF553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12" action="ppaction://hlinksldjump"/>
            <a:extLst>
              <a:ext uri="{FF2B5EF4-FFF2-40B4-BE49-F238E27FC236}">
                <a16:creationId xmlns:a16="http://schemas.microsoft.com/office/drawing/2014/main" id="{794BE9F1-0342-07E1-12F2-3AF11EB9116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13" action="ppaction://hlinksldjump"/>
            <a:extLst>
              <a:ext uri="{FF2B5EF4-FFF2-40B4-BE49-F238E27FC236}">
                <a16:creationId xmlns:a16="http://schemas.microsoft.com/office/drawing/2014/main" id="{833C8377-677A-8ADE-52DD-238B375514C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14" action="ppaction://hlinksldjump"/>
            <a:extLst>
              <a:ext uri="{FF2B5EF4-FFF2-40B4-BE49-F238E27FC236}">
                <a16:creationId xmlns:a16="http://schemas.microsoft.com/office/drawing/2014/main" id="{035F30A7-E47B-A050-C94A-DD1DD38B25E6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15" action="ppaction://hlinksldjump"/>
            <a:extLst>
              <a:ext uri="{FF2B5EF4-FFF2-40B4-BE49-F238E27FC236}">
                <a16:creationId xmlns:a16="http://schemas.microsoft.com/office/drawing/2014/main" id="{17E213A9-BE1C-196E-E343-719DBE83FB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16" action="ppaction://hlinksldjump"/>
            <a:extLst>
              <a:ext uri="{FF2B5EF4-FFF2-40B4-BE49-F238E27FC236}">
                <a16:creationId xmlns:a16="http://schemas.microsoft.com/office/drawing/2014/main" id="{746621FE-5923-1992-5FF3-D8DFFC302F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17" action="ppaction://hlinksldjump"/>
            <a:extLst>
              <a:ext uri="{FF2B5EF4-FFF2-40B4-BE49-F238E27FC236}">
                <a16:creationId xmlns:a16="http://schemas.microsoft.com/office/drawing/2014/main" id="{36E23C24-AD80-30C0-285A-1F0A1DB4785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8C3EA1-AABB-5DFC-FEB6-72AE84BCAB1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6" name="Table 153">
            <a:extLst>
              <a:ext uri="{FF2B5EF4-FFF2-40B4-BE49-F238E27FC236}">
                <a16:creationId xmlns:a16="http://schemas.microsoft.com/office/drawing/2014/main" id="{6604E91F-6A52-1184-012F-1E2C8BE2F0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8DE57944-BACE-43ED-1652-FC41BDB994F5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5E5AD0-45BF-61C0-022E-3CD7E94AAB35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M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96E73E6-C78D-F0BF-F1BF-71576966E555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8740F40-1344-D61E-182F-2DD030B0458A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W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65B0DC-DDCD-829F-50DC-9CC5333FD491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8BDE87-F5AF-33C0-C5D2-365D800F3549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D8201BD-8B91-C162-08DC-367616B5A55F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A1DF632-28E8-F109-2F44-9DA53F80B600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A24781BF-8346-508E-0755-4379A119C4CB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AD43B85-9C28-E27A-DFAF-083B829F7448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F211F78-BF82-4F1D-3BD2-261E12C1F0E7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8D385126-BF0E-4217-2F48-5D1FE157A408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B76B4D19-5EA4-6201-D88F-0B410D27C447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EE07ABB8-A67C-8B72-E21A-99F10AD66982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706C4E7F-2479-6933-A97B-AEF82E723715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495E250B-5A27-003D-B62D-38FAC5C2FC00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64DBCFD7-5153-F29C-F008-CB308E822568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84926DF0-FCC7-7774-61F0-6CA39ACE2DD7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80836532-EB83-DFAC-B05A-4A51BD322B2B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9D524C3-9048-DB0C-1F89-D88741365FE2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3791409-7DDE-B308-136A-7CA13203FBD0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DC14BFB3-DA3D-0DE1-F888-3B4B003C6687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4A378857-7C45-1A94-B50E-C8B819EC7263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9BB2C891-394A-B8E5-A960-0E0BF247521C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EE11361-7D11-AE59-0C0C-155C4CC84003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97704E90-B8BE-6382-91D9-920F61E660C2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85E023E5-3411-09D0-2A2E-9B5471AC337D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1A9DA2BE-E314-48F2-BF41-4E98C74654A4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C47766EC-6EB8-B16A-FF83-4CAE89F43C68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B33B8B86-77EA-E504-0508-6D6362901421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292A1B67-8272-80D8-5762-BFBD7FDF16AD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F0BF5F6E-D906-AF92-98D6-FCD75A6FCFE0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5E16A02F-63B5-6384-8124-60830630C62D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4A2B83B3-857A-1533-C6CA-1BC5A72BE4BD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9538FBDA-1B5A-713E-5C10-A68B3E1BFBAE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D99303AA-B49E-DC30-B7B5-F0FC5632EFDA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78BA8BE8-2EDC-9A78-BD3B-E722B1687E4D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4" name="Rectangle 103">
              <a:hlinkClick r:id="rId47" action="ppaction://hlinksldjump"/>
              <a:extLst>
                <a:ext uri="{FF2B5EF4-FFF2-40B4-BE49-F238E27FC236}">
                  <a16:creationId xmlns:a16="http://schemas.microsoft.com/office/drawing/2014/main" id="{40A25F4A-9C9F-D691-5D9D-1CDE7B0C2B04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5" name="Rectangle 104">
              <a:hlinkClick r:id="rId48" action="ppaction://hlinksldjump"/>
              <a:extLst>
                <a:ext uri="{FF2B5EF4-FFF2-40B4-BE49-F238E27FC236}">
                  <a16:creationId xmlns:a16="http://schemas.microsoft.com/office/drawing/2014/main" id="{88A4C86B-40C3-565E-9433-300131DF5F59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7730228-56F0-D1F3-8436-0028D58340C7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7558027-8008-7825-C30F-221B3CD34AFF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4A0E52E-DC83-CB02-232C-6928FC7AE87D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238DCE2-8086-A2EB-BF81-BC574D152F13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60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hlinkClick r:id="rId2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Jan</a:t>
            </a:r>
          </a:p>
        </p:txBody>
      </p:sp>
      <p:sp>
        <p:nvSpPr>
          <p:cNvPr id="31" name="Round Same Side Corner 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3" name="Round Same Side Corner 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8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9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10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11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12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13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14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C56C6-33FF-EA98-B055-712A3ADF8638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66C8C45C-A05C-8D3C-BC93-83B01819AD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Text Placeholder 60">
            <a:extLst>
              <a:ext uri="{FF2B5EF4-FFF2-40B4-BE49-F238E27FC236}">
                <a16:creationId xmlns:a16="http://schemas.microsoft.com/office/drawing/2014/main" id="{5BC7BDBF-D35F-7A7E-4362-24AE00E51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C3D5D-D337-784C-E04B-BA7BED5D62FE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968048-0A65-A8A1-B32B-86FFD06EBEEF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4811F9-7DBB-8896-1A30-E057DB39E2C4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1B46A6-0A03-5C66-EDE8-8BD757B254AD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812FED-E5C3-0781-195A-37FBCE154C1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AE03F88-1460-DB70-E497-6C9D0F53D4DC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290289-3D19-CC3F-75ED-5491518E508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7051E3-FDD7-57BB-CF9B-E79DA71DC5F1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CEA6A-D28E-7A94-4BF5-2D54330B44EA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78879-D8F5-FBB4-9890-BDEC6C2B3D6B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W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973C37-8B68-79F7-64A6-510E39C78417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DCD29E-AE2C-DD09-84C3-5F2849217922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F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246FB5-37F8-DB7F-E3A5-0ACBC4A7EC97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20DBA3-6AA6-233E-C727-F281DE0B7B15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/>
                <a:t>S</a:t>
              </a:r>
            </a:p>
          </p:txBody>
        </p:sp>
        <p:sp>
          <p:nvSpPr>
            <p:cNvPr id="28" name="Rectangle 27">
              <a:hlinkClick r:id="rId18" action="ppaction://hlinksldjump"/>
              <a:extLst>
                <a:ext uri="{FF2B5EF4-FFF2-40B4-BE49-F238E27FC236}">
                  <a16:creationId xmlns:a16="http://schemas.microsoft.com/office/drawing/2014/main" id="{FA60C621-8C59-4418-86EF-E0BA2EBF9AA9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Rectangle 28">
              <a:hlinkClick r:id="rId19" action="ppaction://hlinksldjump"/>
              <a:extLst>
                <a:ext uri="{FF2B5EF4-FFF2-40B4-BE49-F238E27FC236}">
                  <a16:creationId xmlns:a16="http://schemas.microsoft.com/office/drawing/2014/main" id="{54494C82-8EA9-863E-6AD4-A68EC2BBED15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Rectangle 42">
              <a:hlinkClick r:id="rId20" action="ppaction://hlinksldjump"/>
              <a:extLst>
                <a:ext uri="{FF2B5EF4-FFF2-40B4-BE49-F238E27FC236}">
                  <a16:creationId xmlns:a16="http://schemas.microsoft.com/office/drawing/2014/main" id="{1A7DF966-E480-E337-45FE-5D4F31AAAF9B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>
              <a:hlinkClick r:id="rId21" action="ppaction://hlinksldjump"/>
              <a:extLst>
                <a:ext uri="{FF2B5EF4-FFF2-40B4-BE49-F238E27FC236}">
                  <a16:creationId xmlns:a16="http://schemas.microsoft.com/office/drawing/2014/main" id="{72C31198-0285-68CA-A588-C71F32D9B42D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250E1E1-C1CE-CCCC-7D2A-A02C02BCC3D2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hlinkClick r:id="rId23" action="ppaction://hlinksldjump"/>
              <a:extLst>
                <a:ext uri="{FF2B5EF4-FFF2-40B4-BE49-F238E27FC236}">
                  <a16:creationId xmlns:a16="http://schemas.microsoft.com/office/drawing/2014/main" id="{41D44C61-CD66-7E15-B17F-7DE11D359744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7" name="Rectangle 46">
              <a:hlinkClick r:id="rId24" action="ppaction://hlinksldjump"/>
              <a:extLst>
                <a:ext uri="{FF2B5EF4-FFF2-40B4-BE49-F238E27FC236}">
                  <a16:creationId xmlns:a16="http://schemas.microsoft.com/office/drawing/2014/main" id="{8D786F55-B6A1-9C4E-0DCF-BDC5CC35D0C2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8" name="Rectangle 47">
              <a:hlinkClick r:id="rId25" action="ppaction://hlinksldjump"/>
              <a:extLst>
                <a:ext uri="{FF2B5EF4-FFF2-40B4-BE49-F238E27FC236}">
                  <a16:creationId xmlns:a16="http://schemas.microsoft.com/office/drawing/2014/main" id="{B98AE786-70E1-5337-75A9-3216DDD59F6F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hlinkClick r:id="rId26" action="ppaction://hlinksldjump"/>
              <a:extLst>
                <a:ext uri="{FF2B5EF4-FFF2-40B4-BE49-F238E27FC236}">
                  <a16:creationId xmlns:a16="http://schemas.microsoft.com/office/drawing/2014/main" id="{DFDFA3E9-0836-B988-E6E0-8286C66DFB42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0" name="Rectangle 49">
              <a:hlinkClick r:id="rId27" action="ppaction://hlinksldjump"/>
              <a:extLst>
                <a:ext uri="{FF2B5EF4-FFF2-40B4-BE49-F238E27FC236}">
                  <a16:creationId xmlns:a16="http://schemas.microsoft.com/office/drawing/2014/main" id="{1E9925E2-45A6-265A-0A0D-99986C0A324E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" name="Rectangle 50">
              <a:hlinkClick r:id="rId28" action="ppaction://hlinksldjump"/>
              <a:extLst>
                <a:ext uri="{FF2B5EF4-FFF2-40B4-BE49-F238E27FC236}">
                  <a16:creationId xmlns:a16="http://schemas.microsoft.com/office/drawing/2014/main" id="{3499D556-2313-41D6-833A-D87760EBFCA6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2" name="Rectangle 51">
              <a:hlinkClick r:id="rId29" action="ppaction://hlinksldjump"/>
              <a:extLst>
                <a:ext uri="{FF2B5EF4-FFF2-40B4-BE49-F238E27FC236}">
                  <a16:creationId xmlns:a16="http://schemas.microsoft.com/office/drawing/2014/main" id="{9CDBC388-0FD5-1CC0-7B40-75F76E2C720E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3" name="Rectangle 52">
              <a:hlinkClick r:id="rId30" action="ppaction://hlinksldjump"/>
              <a:extLst>
                <a:ext uri="{FF2B5EF4-FFF2-40B4-BE49-F238E27FC236}">
                  <a16:creationId xmlns:a16="http://schemas.microsoft.com/office/drawing/2014/main" id="{C1B5181F-201B-30C7-7147-244C38F67F68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4" name="Rectangle 53">
              <a:hlinkClick r:id="rId31" action="ppaction://hlinksldjump"/>
              <a:extLst>
                <a:ext uri="{FF2B5EF4-FFF2-40B4-BE49-F238E27FC236}">
                  <a16:creationId xmlns:a16="http://schemas.microsoft.com/office/drawing/2014/main" id="{F007F049-2A5D-5723-DDCE-EA033EE06434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5" name="Rectangle 54">
              <a:hlinkClick r:id="rId32" action="ppaction://hlinksldjump"/>
              <a:extLst>
                <a:ext uri="{FF2B5EF4-FFF2-40B4-BE49-F238E27FC236}">
                  <a16:creationId xmlns:a16="http://schemas.microsoft.com/office/drawing/2014/main" id="{4A37CF21-27FB-FA4C-C2B3-F97EA37440EE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6" name="Rectangle 5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E278CCD-FF2B-7224-D3D6-D5D5B5C58C34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8" name="Rectangle 57">
              <a:hlinkClick r:id="rId34" action="ppaction://hlinksldjump"/>
              <a:extLst>
                <a:ext uri="{FF2B5EF4-FFF2-40B4-BE49-F238E27FC236}">
                  <a16:creationId xmlns:a16="http://schemas.microsoft.com/office/drawing/2014/main" id="{6EBB086D-FF97-F121-B67A-AFE3994488F2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9" name="Rectangle 58">
              <a:hlinkClick r:id="rId35" action="ppaction://hlinksldjump"/>
              <a:extLst>
                <a:ext uri="{FF2B5EF4-FFF2-40B4-BE49-F238E27FC236}">
                  <a16:creationId xmlns:a16="http://schemas.microsoft.com/office/drawing/2014/main" id="{1CE14B6D-0795-7EC6-ADAD-8CAF8238E758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0" name="Rectangle 59">
              <a:hlinkClick r:id="rId36" action="ppaction://hlinksldjump"/>
              <a:extLst>
                <a:ext uri="{FF2B5EF4-FFF2-40B4-BE49-F238E27FC236}">
                  <a16:creationId xmlns:a16="http://schemas.microsoft.com/office/drawing/2014/main" id="{462E51F0-C23B-4E26-5018-06330A12EE89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4" name="Rectangle 103">
              <a:hlinkClick r:id="rId37" action="ppaction://hlinksldjump"/>
              <a:extLst>
                <a:ext uri="{FF2B5EF4-FFF2-40B4-BE49-F238E27FC236}">
                  <a16:creationId xmlns:a16="http://schemas.microsoft.com/office/drawing/2014/main" id="{3CEDBD97-6E4F-2EF4-A54D-AE94EAA8CAB3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5" name="Rectangle 104">
              <a:hlinkClick r:id="rId38" action="ppaction://hlinksldjump"/>
              <a:extLst>
                <a:ext uri="{FF2B5EF4-FFF2-40B4-BE49-F238E27FC236}">
                  <a16:creationId xmlns:a16="http://schemas.microsoft.com/office/drawing/2014/main" id="{5E28A296-7782-3B29-7A1A-A9D2587C5889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6" name="Rectangle 105">
              <a:hlinkClick r:id="rId39" action="ppaction://hlinksldjump"/>
              <a:extLst>
                <a:ext uri="{FF2B5EF4-FFF2-40B4-BE49-F238E27FC236}">
                  <a16:creationId xmlns:a16="http://schemas.microsoft.com/office/drawing/2014/main" id="{25FCF6DC-510A-3EA6-B790-7D2C51B5578D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7" name="Rectangle 106">
              <a:hlinkClick r:id="rId40" action="ppaction://hlinksldjump"/>
              <a:extLst>
                <a:ext uri="{FF2B5EF4-FFF2-40B4-BE49-F238E27FC236}">
                  <a16:creationId xmlns:a16="http://schemas.microsoft.com/office/drawing/2014/main" id="{65DAE004-B3C4-D49F-EB2C-7815482422BD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8" name="Rectangle 107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E2FC90-1142-9064-0A6D-E1DF316A7274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9" name="Rectangle 108">
              <a:hlinkClick r:id="rId42" action="ppaction://hlinksldjump"/>
              <a:extLst>
                <a:ext uri="{FF2B5EF4-FFF2-40B4-BE49-F238E27FC236}">
                  <a16:creationId xmlns:a16="http://schemas.microsoft.com/office/drawing/2014/main" id="{533837C5-43F1-3284-7687-2E49FA826984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0" name="Rectangle 109">
              <a:hlinkClick r:id="rId43" action="ppaction://hlinksldjump"/>
              <a:extLst>
                <a:ext uri="{FF2B5EF4-FFF2-40B4-BE49-F238E27FC236}">
                  <a16:creationId xmlns:a16="http://schemas.microsoft.com/office/drawing/2014/main" id="{C3808208-932D-5AC3-C701-5F16C1A8570F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1" name="Rectangle 110">
              <a:hlinkClick r:id="rId44" action="ppaction://hlinksldjump"/>
              <a:extLst>
                <a:ext uri="{FF2B5EF4-FFF2-40B4-BE49-F238E27FC236}">
                  <a16:creationId xmlns:a16="http://schemas.microsoft.com/office/drawing/2014/main" id="{85EEA2B9-0311-14A6-5792-CEBEF1550F4A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2" name="Rectangle 1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5D569C76-E764-7F54-6677-99A3A0E44EAA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3" name="Rectangle 11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D91B78F-3E11-7FE8-F6D7-621E7452D048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4" name="Rectangle 1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77148D68-1EFE-9983-F0B6-5A0E489DB2AD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" name="Rectangle 114">
              <a:hlinkClick r:id="rId48" action="ppaction://hlinksldjump"/>
              <a:extLst>
                <a:ext uri="{FF2B5EF4-FFF2-40B4-BE49-F238E27FC236}">
                  <a16:creationId xmlns:a16="http://schemas.microsoft.com/office/drawing/2014/main" id="{ADA6A760-6881-13B2-D616-83D05A9E2393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55B4DC6-DB09-15C2-9F12-3A6AEFF97153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4CBE870-7802-84D0-48D4-32735A41FB41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8513D20-36D2-7AC0-A719-4D91759D4A27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D0814B0-7DBB-0E8A-7B14-C37F76DC8226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 b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A870BF3F-1DF3-D660-0E32-02ADD02F1FF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8EB83276-8122-46BE-6F6B-0BDBD26E525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376E439-9B88-685E-1212-B4A54716117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F662F002-3FC4-1861-57D8-3B96A60C774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A04E798B-99EB-1EFE-2D95-C2B1C224D78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F8821FAE-8CB8-8583-FE5E-413C9A1DD72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C6C84E59-CF44-54AA-285A-9A3A2F1DF67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C4B74371-CB86-F0C1-BDB5-701ADFB3D55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48A5A8B3-F228-D264-6B92-AC64C86ADCD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6E4A4CE4-80E4-AA62-C916-17AD8BD4C80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28621139-E0B5-1BE5-C8CD-4735E7E57F63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16DF663E-6AB5-9F43-5093-D67C2499DD9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28A0E425-6296-4E03-0D25-2B482663455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4AB552-5270-4930-037B-29CA99F87AD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64" name="Graphic 63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4C1F547B-99D9-3AB1-08FE-6F3F6B3ED1A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6962D4D8-7825-075C-67B4-AADCD75A6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CE3E87-5518-0A65-1F1B-BC8EACA61820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67" name="Table 153">
            <a:extLst>
              <a:ext uri="{FF2B5EF4-FFF2-40B4-BE49-F238E27FC236}">
                <a16:creationId xmlns:a16="http://schemas.microsoft.com/office/drawing/2014/main" id="{54DD87B2-70DA-E45E-CC42-1E2CE34D807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57947381-3DCE-8299-5D16-7138B79EF859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C029FFF-C8C1-6A4B-E075-362ABF36D9AD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81444EF-CF9A-E134-C4C4-A0C625DADDC3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73E67D5-A321-A6FC-079E-D67471FA4255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4FF57E2B-4675-F243-F62F-4C5462D254C9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4DD1626D-B16D-0226-8ACB-32D6BFC03E13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473C6CDC-4E98-27CF-E599-AF65C0483702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45FBAC4A-41F4-A2F2-28D4-A821A5C01D07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940F35A4-B50D-7B68-316D-8D86ECE2193D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8DC40CB3-DE0C-A3A0-870B-4B9BF4F466F6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814514CC-71DF-CF7D-733A-9B634848C425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0179F2FA-2244-32FD-4AD8-8D997C4D9E48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480F2977-62D9-286A-8B2D-6363676D377F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A4142F72-AF03-D28B-5D97-103A7D546932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860D92E6-AD25-364A-800F-F35EB88F9694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8DB8BBB5-0B69-D61C-7F72-FD5673FB322D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5D49656-1A5A-089D-60F2-1437B60ED155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0843D4BA-4C8C-E5ED-B1D4-FD1FBA99C860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B12F8F3B-1C8C-7FE8-5383-3028E69DF819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372AF76C-004E-00D7-EA6D-96499F23DB14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F49467B-20C1-7F9B-B4B1-9B8FB01FC93C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20425BB4-354A-4227-83C8-AEC23A08CBAA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1A9881EE-66FD-C146-D7DE-1952B3553496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6F71CA3E-5387-339F-F3AF-8A31863BED7D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2D805AB6-90E6-729C-D441-A0C0DA5CC12B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220856FA-2171-A143-377C-9B066817699B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33D8ED6E-333A-BF94-ED79-837EA9945459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B14130D-3000-81B3-CB3B-373613DF65E5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A9349536-4133-3D90-E083-DB5D80BC0C59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9891EDD2-1860-0CA2-3AF9-6E737EB77B09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89994EE0-8BF7-D538-6885-2D9365B1F1BD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1CD297D6-DAA8-4A30-2A3B-441E8D2B918C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0A5F2EB-2C62-7802-FE41-37C062F7B8B9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DEDB243-BD0B-E2D2-3994-CC753F97ECCD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7D9ACAF-CEFF-FA3F-03B6-5A8C84819D0D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595AC35-C3FD-1899-5EF3-571AC34DCE16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2E5FAB-6228-973B-848C-A7A6EC60F879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EDEDE3D-7AC5-392E-A9EF-6B9A7B61CE50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A8E5DF9-E8B9-53AC-CA19-BC526D0AEEF4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6582140-184A-698D-94D9-29852DE6322B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DF9BF53-F12F-9594-9FF9-05ADBB5FC4EB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3E354AE-B970-182E-CBFB-67312F7B2464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4FC897D-6B8A-2BD8-C97C-B9662A64AC18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0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6" name="Round Same Side Corner 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4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E185A-6CC7-C23B-0734-20428A125040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CF2AFB58-1A2F-8AEF-2CE4-02CB118EE38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1" name="Text Placeholder 60">
            <a:extLst>
              <a:ext uri="{FF2B5EF4-FFF2-40B4-BE49-F238E27FC236}">
                <a16:creationId xmlns:a16="http://schemas.microsoft.com/office/drawing/2014/main" id="{AB0D5550-307C-665E-7F37-FC7A0E7EEA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39C60A-A8D1-20DF-19D7-71A3CDD38F2E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D85871-F0B4-79CD-4979-BB86BAD853F3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CF49CD-8FCC-38AE-65BC-BFD9525F0EBB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CEFCCD-B22A-1802-31D5-F6B805F3929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3C5611-3754-C843-343B-9C192409107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A18DC2-A0B6-4336-6C05-932EFDB787B8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3B1BE73-BB2E-B3A5-9644-928A4642346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EA1D2F-8E94-CA67-93D9-96AE3DBD7959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436F709-5461-E3FD-A611-A3C40B0D9899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B73037-1178-D3BB-B09B-CEF5E9509681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hlinkClick r:id="rId18" action="ppaction://hlinksldjump"/>
              <a:extLst>
                <a:ext uri="{FF2B5EF4-FFF2-40B4-BE49-F238E27FC236}">
                  <a16:creationId xmlns:a16="http://schemas.microsoft.com/office/drawing/2014/main" id="{3048FFF8-B274-3293-F248-E78768F44568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hlinkClick r:id="rId19" action="ppaction://hlinksldjump"/>
              <a:extLst>
                <a:ext uri="{FF2B5EF4-FFF2-40B4-BE49-F238E27FC236}">
                  <a16:creationId xmlns:a16="http://schemas.microsoft.com/office/drawing/2014/main" id="{986B4F2A-FB57-4DA1-DF2D-F2E92A4BEB32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hlinkClick r:id="rId20" action="ppaction://hlinksldjump"/>
              <a:extLst>
                <a:ext uri="{FF2B5EF4-FFF2-40B4-BE49-F238E27FC236}">
                  <a16:creationId xmlns:a16="http://schemas.microsoft.com/office/drawing/2014/main" id="{B0E7A13D-A603-0343-8CDC-8AA6CB3985E9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hlinkClick r:id="rId21" action="ppaction://hlinksldjump"/>
              <a:extLst>
                <a:ext uri="{FF2B5EF4-FFF2-40B4-BE49-F238E27FC236}">
                  <a16:creationId xmlns:a16="http://schemas.microsoft.com/office/drawing/2014/main" id="{C0F3DAA2-9C51-F091-8E00-55E7FE30D46A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>
              <a:hlinkClick r:id="rId22" action="ppaction://hlinksldjump"/>
              <a:extLst>
                <a:ext uri="{FF2B5EF4-FFF2-40B4-BE49-F238E27FC236}">
                  <a16:creationId xmlns:a16="http://schemas.microsoft.com/office/drawing/2014/main" id="{8D1A39D7-08CE-2BF0-0ADE-4AFC3737E19F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9" name="Rectangle 4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4F75B1D-A255-7668-CE4F-03A9DF9EAD83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0" name="Rectangle 49">
              <a:hlinkClick r:id="rId24" action="ppaction://hlinksldjump"/>
              <a:extLst>
                <a:ext uri="{FF2B5EF4-FFF2-40B4-BE49-F238E27FC236}">
                  <a16:creationId xmlns:a16="http://schemas.microsoft.com/office/drawing/2014/main" id="{3F5D5C2A-9A94-B4E1-EAA4-E42ECB97AA64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1" name="Rectangle 50">
              <a:hlinkClick r:id="rId25" action="ppaction://hlinksldjump"/>
              <a:extLst>
                <a:ext uri="{FF2B5EF4-FFF2-40B4-BE49-F238E27FC236}">
                  <a16:creationId xmlns:a16="http://schemas.microsoft.com/office/drawing/2014/main" id="{8F93D32E-809D-3F8C-AD6D-7C75613DCAD2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2" name="Rectangle 51">
              <a:hlinkClick r:id="rId26" action="ppaction://hlinksldjump"/>
              <a:extLst>
                <a:ext uri="{FF2B5EF4-FFF2-40B4-BE49-F238E27FC236}">
                  <a16:creationId xmlns:a16="http://schemas.microsoft.com/office/drawing/2014/main" id="{6DE9332C-734B-918E-210F-94850FC80599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3" name="Rectangle 5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C82575E-E779-BF14-D167-34554FE875BE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4" name="Rectangle 53">
              <a:hlinkClick r:id="rId28" action="ppaction://hlinksldjump"/>
              <a:extLst>
                <a:ext uri="{FF2B5EF4-FFF2-40B4-BE49-F238E27FC236}">
                  <a16:creationId xmlns:a16="http://schemas.microsoft.com/office/drawing/2014/main" id="{F446C5BC-D718-ED96-B3E4-417D3D760FA2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5" name="Rectangle 54">
              <a:hlinkClick r:id="rId29" action="ppaction://hlinksldjump"/>
              <a:extLst>
                <a:ext uri="{FF2B5EF4-FFF2-40B4-BE49-F238E27FC236}">
                  <a16:creationId xmlns:a16="http://schemas.microsoft.com/office/drawing/2014/main" id="{C73D34FB-0C75-4871-413D-2C57F90F9600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6" name="Rectangle 5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0F5A37F-6DE0-4899-05B2-91895D05C87D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8" name="Rectangle 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09921C68-2F2D-8720-1447-0C8B70CD17FA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9" name="Rectangle 58">
              <a:hlinkClick r:id="rId32" action="ppaction://hlinksldjump"/>
              <a:extLst>
                <a:ext uri="{FF2B5EF4-FFF2-40B4-BE49-F238E27FC236}">
                  <a16:creationId xmlns:a16="http://schemas.microsoft.com/office/drawing/2014/main" id="{36AE1A3F-ED3B-C383-C883-97D3C25D8054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0" name="Rectangle 59">
              <a:hlinkClick r:id="rId33" action="ppaction://hlinksldjump"/>
              <a:extLst>
                <a:ext uri="{FF2B5EF4-FFF2-40B4-BE49-F238E27FC236}">
                  <a16:creationId xmlns:a16="http://schemas.microsoft.com/office/drawing/2014/main" id="{94812967-5C22-2195-37D1-C2CCA2234EE3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2" name="Rectangle 61">
              <a:hlinkClick r:id="rId34" action="ppaction://hlinksldjump"/>
              <a:extLst>
                <a:ext uri="{FF2B5EF4-FFF2-40B4-BE49-F238E27FC236}">
                  <a16:creationId xmlns:a16="http://schemas.microsoft.com/office/drawing/2014/main" id="{231F3AEE-02A9-ED5D-8038-EAF18A0FC8CC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3" name="Rectangle 62">
              <a:hlinkClick r:id="rId35" action="ppaction://hlinksldjump"/>
              <a:extLst>
                <a:ext uri="{FF2B5EF4-FFF2-40B4-BE49-F238E27FC236}">
                  <a16:creationId xmlns:a16="http://schemas.microsoft.com/office/drawing/2014/main" id="{771275DB-B4AD-C8AE-CF61-EAC575434CD8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4" name="Rectangle 63">
              <a:hlinkClick r:id="rId36" action="ppaction://hlinksldjump"/>
              <a:extLst>
                <a:ext uri="{FF2B5EF4-FFF2-40B4-BE49-F238E27FC236}">
                  <a16:creationId xmlns:a16="http://schemas.microsoft.com/office/drawing/2014/main" id="{3B7401DF-FFC6-70B9-8ED1-3519EB1D1A5F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" name="Rectangle 64">
              <a:hlinkClick r:id="rId37" action="ppaction://hlinksldjump"/>
              <a:extLst>
                <a:ext uri="{FF2B5EF4-FFF2-40B4-BE49-F238E27FC236}">
                  <a16:creationId xmlns:a16="http://schemas.microsoft.com/office/drawing/2014/main" id="{5A7CCC25-69FB-B755-DB82-90CBA005ECF7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6" name="Rectangle 65">
              <a:hlinkClick r:id="rId38" action="ppaction://hlinksldjump"/>
              <a:extLst>
                <a:ext uri="{FF2B5EF4-FFF2-40B4-BE49-F238E27FC236}">
                  <a16:creationId xmlns:a16="http://schemas.microsoft.com/office/drawing/2014/main" id="{C4819EFB-FF25-B66E-A7A8-AA3400DCC96E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7" name="Rectangle 66">
              <a:hlinkClick r:id="rId39" action="ppaction://hlinksldjump"/>
              <a:extLst>
                <a:ext uri="{FF2B5EF4-FFF2-40B4-BE49-F238E27FC236}">
                  <a16:creationId xmlns:a16="http://schemas.microsoft.com/office/drawing/2014/main" id="{553BB689-8911-9A0B-5F1C-690B0C022D3E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8" name="Rectangle 67">
              <a:hlinkClick r:id="rId40" action="ppaction://hlinksldjump"/>
              <a:extLst>
                <a:ext uri="{FF2B5EF4-FFF2-40B4-BE49-F238E27FC236}">
                  <a16:creationId xmlns:a16="http://schemas.microsoft.com/office/drawing/2014/main" id="{9EB48B45-AB36-1161-9CCC-D4A633738024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" name="Rectangle 99">
              <a:hlinkClick r:id="rId41" action="ppaction://hlinksldjump"/>
              <a:extLst>
                <a:ext uri="{FF2B5EF4-FFF2-40B4-BE49-F238E27FC236}">
                  <a16:creationId xmlns:a16="http://schemas.microsoft.com/office/drawing/2014/main" id="{5F11B692-B2A6-E32D-2265-9A3713576556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4" name="Rectangle 103">
              <a:hlinkClick r:id="rId42" action="ppaction://hlinksldjump"/>
              <a:extLst>
                <a:ext uri="{FF2B5EF4-FFF2-40B4-BE49-F238E27FC236}">
                  <a16:creationId xmlns:a16="http://schemas.microsoft.com/office/drawing/2014/main" id="{919D6C91-EA80-E6FC-8D44-F4B0961A20A8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" name="Rectangle 104">
              <a:hlinkClick r:id="rId43" action="ppaction://hlinksldjump"/>
              <a:extLst>
                <a:ext uri="{FF2B5EF4-FFF2-40B4-BE49-F238E27FC236}">
                  <a16:creationId xmlns:a16="http://schemas.microsoft.com/office/drawing/2014/main" id="{E187763A-F092-192B-9A49-5C351AE99996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" name="Rectangle 105">
              <a:hlinkClick r:id="rId44" action="ppaction://hlinksldjump"/>
              <a:extLst>
                <a:ext uri="{FF2B5EF4-FFF2-40B4-BE49-F238E27FC236}">
                  <a16:creationId xmlns:a16="http://schemas.microsoft.com/office/drawing/2014/main" id="{BD3DDB09-4216-AF43-C907-05D630F4EAEF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7" name="Rectangle 106">
              <a:hlinkClick r:id="rId45" action="ppaction://hlinksldjump"/>
              <a:extLst>
                <a:ext uri="{FF2B5EF4-FFF2-40B4-BE49-F238E27FC236}">
                  <a16:creationId xmlns:a16="http://schemas.microsoft.com/office/drawing/2014/main" id="{A0926FF6-376B-AB6B-F658-90E3146ADE00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A71A55F-C772-93AA-C1D8-F7F410D9E02F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08F170D-BF96-2F89-C198-6161716C3587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9E079AD-D8FA-A500-AEC9-0AB8E987E9CB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F29CACB-32C8-6833-4848-CA8BBF62F6B4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E91622A-A6A9-BF8A-1106-6ABBC5EF4F80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6D3381A-EE7F-3657-B0DC-20B720C0329F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4DA27D6-1B0A-CD87-004E-923FDAF32E0D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F5E0D12-5DD8-8D4E-FCEF-F4907750B0CC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7DB3D0B-AAF8-5162-8954-7AC7F5DF0456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0CE0958-FF04-EE39-BA4E-256CD96CA5F5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E05D2C2-2F8D-8F78-2527-CB0F7B3B4A8F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71FCE150-D8C1-33C8-4DFE-82731DD9802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D0BD296-5FAB-EB0D-043E-48169F13EA88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22552704-CB51-4344-3522-52B3D06B5E0C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33ED54F1-15D2-A1D5-DD9C-8F6D1C1FD01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7C053AE6-0F60-8489-7D15-11D5F8AC203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458F6DB2-E299-75FC-29C5-CA91D2E1DD3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554DC8FF-963A-4DD5-7036-8192C225106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CC7A9711-5C25-7998-5EFA-D4898551E09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090B934D-26EA-342F-7AAE-B54349FC024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8BAD2A73-A570-6744-9E44-2A5A3AD6241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85F909E8-CB5E-AC56-CC46-BDC93BA0886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6D6E7D8F-0862-BD14-C80A-595F5A0B8E3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5145F847-42D8-8A39-5087-F8E9749B868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D33037F-E14C-8A0B-E34C-8F2A81664EDF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71" name="Graphic 70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82D1E53F-49EC-4303-4507-92144AB617F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72" name="Text Placeholder 60">
            <a:extLst>
              <a:ext uri="{FF2B5EF4-FFF2-40B4-BE49-F238E27FC236}">
                <a16:creationId xmlns:a16="http://schemas.microsoft.com/office/drawing/2014/main" id="{86BF1F3B-4E8B-8817-01FD-9D3EA8DC7C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EB491D-CCE1-67A5-4C85-C88607111A01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74" name="Table 153">
            <a:extLst>
              <a:ext uri="{FF2B5EF4-FFF2-40B4-BE49-F238E27FC236}">
                <a16:creationId xmlns:a16="http://schemas.microsoft.com/office/drawing/2014/main" id="{7E692FFE-94E7-0016-A908-9EA48D93B5A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82602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3C49C8AC-B845-5FFB-A37E-74744A227EF2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682451"/>
            <a:chExt cx="1280160" cy="115214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5C738A2-4E20-7E95-C28F-8F065DCA0E4F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169B884-BDD3-69D8-22DC-8D6E2B82880B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31F0FFB-1F51-21E5-AF8A-46794C9AC906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hlinkClick r:id="rId18" action="ppaction://hlinksldjump"/>
              <a:extLst>
                <a:ext uri="{FF2B5EF4-FFF2-40B4-BE49-F238E27FC236}">
                  <a16:creationId xmlns:a16="http://schemas.microsoft.com/office/drawing/2014/main" id="{462CD672-66C2-ED3A-99C4-AA70FB9950D3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0" name="Rectangle 79">
              <a:hlinkClick r:id="rId19" action="ppaction://hlinksldjump"/>
              <a:extLst>
                <a:ext uri="{FF2B5EF4-FFF2-40B4-BE49-F238E27FC236}">
                  <a16:creationId xmlns:a16="http://schemas.microsoft.com/office/drawing/2014/main" id="{7DD21D72-65C5-90E3-12DE-69AFADB5474C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" name="Rectangle 80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683B73-3E3D-C5E5-D1E5-54479AA35C1A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2" name="Rectangle 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6A155CEC-2453-F750-39AA-7A022F953D99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3" name="Rectangle 82">
              <a:hlinkClick r:id="rId22" action="ppaction://hlinksldjump"/>
              <a:extLst>
                <a:ext uri="{FF2B5EF4-FFF2-40B4-BE49-F238E27FC236}">
                  <a16:creationId xmlns:a16="http://schemas.microsoft.com/office/drawing/2014/main" id="{709FDEA8-59F4-3656-A6AB-109EB5DAEECF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4" name="Rectangle 83">
              <a:hlinkClick r:id="rId23" action="ppaction://hlinksldjump"/>
              <a:extLst>
                <a:ext uri="{FF2B5EF4-FFF2-40B4-BE49-F238E27FC236}">
                  <a16:creationId xmlns:a16="http://schemas.microsoft.com/office/drawing/2014/main" id="{5F8D38A0-93E8-369B-EE7D-6C68EB306D3D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5" name="Rectangle 84">
              <a:hlinkClick r:id="rId24" action="ppaction://hlinksldjump"/>
              <a:extLst>
                <a:ext uri="{FF2B5EF4-FFF2-40B4-BE49-F238E27FC236}">
                  <a16:creationId xmlns:a16="http://schemas.microsoft.com/office/drawing/2014/main" id="{9C6255F4-65BD-B700-B06B-17902D8556C2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" name="Rectangle 85">
              <a:hlinkClick r:id="rId25" action="ppaction://hlinksldjump"/>
              <a:extLst>
                <a:ext uri="{FF2B5EF4-FFF2-40B4-BE49-F238E27FC236}">
                  <a16:creationId xmlns:a16="http://schemas.microsoft.com/office/drawing/2014/main" id="{EB3AAEE4-79C8-7FE3-87C4-C1AE237C4060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7" name="Rectangle 86">
              <a:hlinkClick r:id="rId26" action="ppaction://hlinksldjump"/>
              <a:extLst>
                <a:ext uri="{FF2B5EF4-FFF2-40B4-BE49-F238E27FC236}">
                  <a16:creationId xmlns:a16="http://schemas.microsoft.com/office/drawing/2014/main" id="{B7639DEE-7B30-1D81-DC3F-A84EE4DC7A56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8" name="Rectangle 87">
              <a:hlinkClick r:id="rId27" action="ppaction://hlinksldjump"/>
              <a:extLst>
                <a:ext uri="{FF2B5EF4-FFF2-40B4-BE49-F238E27FC236}">
                  <a16:creationId xmlns:a16="http://schemas.microsoft.com/office/drawing/2014/main" id="{0402EC71-3F77-E14B-2B50-88D84D6E6C7E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9" name="Rectangle 88">
              <a:hlinkClick r:id="rId28" action="ppaction://hlinksldjump"/>
              <a:extLst>
                <a:ext uri="{FF2B5EF4-FFF2-40B4-BE49-F238E27FC236}">
                  <a16:creationId xmlns:a16="http://schemas.microsoft.com/office/drawing/2014/main" id="{4BF6E330-EABB-6E2F-C461-5351DA7CCEDF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0" name="Rectangle 89">
              <a:hlinkClick r:id="rId29" action="ppaction://hlinksldjump"/>
              <a:extLst>
                <a:ext uri="{FF2B5EF4-FFF2-40B4-BE49-F238E27FC236}">
                  <a16:creationId xmlns:a16="http://schemas.microsoft.com/office/drawing/2014/main" id="{98996FF3-CB71-63AA-A3B1-B9545728E34B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" name="Rectangle 90">
              <a:hlinkClick r:id="rId30" action="ppaction://hlinksldjump"/>
              <a:extLst>
                <a:ext uri="{FF2B5EF4-FFF2-40B4-BE49-F238E27FC236}">
                  <a16:creationId xmlns:a16="http://schemas.microsoft.com/office/drawing/2014/main" id="{39E35815-BCC6-237F-8601-7AE815468CF7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2" name="Rectangle 91">
              <a:hlinkClick r:id="rId31" action="ppaction://hlinksldjump"/>
              <a:extLst>
                <a:ext uri="{FF2B5EF4-FFF2-40B4-BE49-F238E27FC236}">
                  <a16:creationId xmlns:a16="http://schemas.microsoft.com/office/drawing/2014/main" id="{F7219B10-2F1E-0D2E-BC5A-609C2876B889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3" name="Rectangle 92">
              <a:hlinkClick r:id="rId32" action="ppaction://hlinksldjump"/>
              <a:extLst>
                <a:ext uri="{FF2B5EF4-FFF2-40B4-BE49-F238E27FC236}">
                  <a16:creationId xmlns:a16="http://schemas.microsoft.com/office/drawing/2014/main" id="{BDF1549F-DE21-A52D-0DE2-7E57A928CBCC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4" name="Rectangle 93">
              <a:hlinkClick r:id="rId33" action="ppaction://hlinksldjump"/>
              <a:extLst>
                <a:ext uri="{FF2B5EF4-FFF2-40B4-BE49-F238E27FC236}">
                  <a16:creationId xmlns:a16="http://schemas.microsoft.com/office/drawing/2014/main" id="{8C08B7FF-0310-D864-3AB3-C70FC0E4F8FF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5" name="Rectangle 94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4A248D-FFDF-E24B-4169-F7347EDB72AC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6" name="Rectangle 95">
              <a:hlinkClick r:id="rId35" action="ppaction://hlinksldjump"/>
              <a:extLst>
                <a:ext uri="{FF2B5EF4-FFF2-40B4-BE49-F238E27FC236}">
                  <a16:creationId xmlns:a16="http://schemas.microsoft.com/office/drawing/2014/main" id="{DFEAB89E-0F01-919B-5D35-FF15B813DE3B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7" name="Rectangle 96">
              <a:hlinkClick r:id="rId36" action="ppaction://hlinksldjump"/>
              <a:extLst>
                <a:ext uri="{FF2B5EF4-FFF2-40B4-BE49-F238E27FC236}">
                  <a16:creationId xmlns:a16="http://schemas.microsoft.com/office/drawing/2014/main" id="{4652FBAF-72E4-FB02-032A-B13AD693DC22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8" name="Rectangle 97">
              <a:hlinkClick r:id="rId37" action="ppaction://hlinksldjump"/>
              <a:extLst>
                <a:ext uri="{FF2B5EF4-FFF2-40B4-BE49-F238E27FC236}">
                  <a16:creationId xmlns:a16="http://schemas.microsoft.com/office/drawing/2014/main" id="{3903BF63-EC6A-43EA-AB0D-D5BBB48DD4D4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9" name="Rectangle 98">
              <a:hlinkClick r:id="rId38" action="ppaction://hlinksldjump"/>
              <a:extLst>
                <a:ext uri="{FF2B5EF4-FFF2-40B4-BE49-F238E27FC236}">
                  <a16:creationId xmlns:a16="http://schemas.microsoft.com/office/drawing/2014/main" id="{6B58F76E-FE1B-76CA-2BA6-1FFF64201720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0" name="Rectangle 99">
              <a:hlinkClick r:id="rId39" action="ppaction://hlinksldjump"/>
              <a:extLst>
                <a:ext uri="{FF2B5EF4-FFF2-40B4-BE49-F238E27FC236}">
                  <a16:creationId xmlns:a16="http://schemas.microsoft.com/office/drawing/2014/main" id="{AEC53A17-CF47-5126-C23B-087603AFACFA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1" name="Rectangle 100">
              <a:hlinkClick r:id="rId40" action="ppaction://hlinksldjump"/>
              <a:extLst>
                <a:ext uri="{FF2B5EF4-FFF2-40B4-BE49-F238E27FC236}">
                  <a16:creationId xmlns:a16="http://schemas.microsoft.com/office/drawing/2014/main" id="{6887B207-7D2C-3712-0291-011D68D3B43E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2" name="Rectangle 101">
              <a:hlinkClick r:id="rId41" action="ppaction://hlinksldjump"/>
              <a:extLst>
                <a:ext uri="{FF2B5EF4-FFF2-40B4-BE49-F238E27FC236}">
                  <a16:creationId xmlns:a16="http://schemas.microsoft.com/office/drawing/2014/main" id="{1BC03792-F88A-E8F4-F7E8-1EA8EB98C4F4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3" name="Rectangle 102">
              <a:hlinkClick r:id="rId42" action="ppaction://hlinksldjump"/>
              <a:extLst>
                <a:ext uri="{FF2B5EF4-FFF2-40B4-BE49-F238E27FC236}">
                  <a16:creationId xmlns:a16="http://schemas.microsoft.com/office/drawing/2014/main" id="{0AE30FF1-D035-7BD0-E750-AF465969EA55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4" name="Rectangle 103">
              <a:hlinkClick r:id="rId43" action="ppaction://hlinksldjump"/>
              <a:extLst>
                <a:ext uri="{FF2B5EF4-FFF2-40B4-BE49-F238E27FC236}">
                  <a16:creationId xmlns:a16="http://schemas.microsoft.com/office/drawing/2014/main" id="{328752FA-D751-7B03-4410-6300D9D9E12E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" name="Rectangle 104">
              <a:hlinkClick r:id="rId44" action="ppaction://hlinksldjump"/>
              <a:extLst>
                <a:ext uri="{FF2B5EF4-FFF2-40B4-BE49-F238E27FC236}">
                  <a16:creationId xmlns:a16="http://schemas.microsoft.com/office/drawing/2014/main" id="{650E81E0-DCF8-7FE7-3D22-960FED0B7E5A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" name="Rectangle 10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BD2510A-F54C-2C0B-11E5-4C1B6725B452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7" name="Rectangle 106">
              <a:hlinkClick r:id="rId46" action="ppaction://hlinksldjump"/>
              <a:extLst>
                <a:ext uri="{FF2B5EF4-FFF2-40B4-BE49-F238E27FC236}">
                  <a16:creationId xmlns:a16="http://schemas.microsoft.com/office/drawing/2014/main" id="{31DDE33B-77A6-3AB1-5932-143B054B9765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8" name="Rectangle 107">
              <a:hlinkClick r:id="rId47" action="ppaction://hlinksldjump"/>
              <a:extLst>
                <a:ext uri="{FF2B5EF4-FFF2-40B4-BE49-F238E27FC236}">
                  <a16:creationId xmlns:a16="http://schemas.microsoft.com/office/drawing/2014/main" id="{06D38860-9032-978B-4BCE-1FA38E0F1DDC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" name="Rectangle 108">
              <a:hlinkClick r:id="rId48" action="ppaction://hlinksldjump"/>
              <a:extLst>
                <a:ext uri="{FF2B5EF4-FFF2-40B4-BE49-F238E27FC236}">
                  <a16:creationId xmlns:a16="http://schemas.microsoft.com/office/drawing/2014/main" id="{6D91CCF8-6F1D-07F1-70D2-C8547C3BC4BE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02F1690-0D77-7BF8-1934-12048B439D36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9E83DF8-D215-F519-B2D5-4088A7022A3B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B171CC-4258-5262-D449-7ED95ED5E652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57C850-4E0E-F3F6-6EFE-D11770580634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9DA388D-A946-F795-95D4-7D99F88681D2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BD7A15C-6B2F-D60D-6062-66B1D388B91E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33E249F-4D7D-5BBE-C50F-DD95B06DE4A2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E3E75DD-3401-6AC6-8AFC-42958A60CF8C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9A4044E-B968-D6DD-1F00-B44733D19DDE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4CB0D7F-6155-0AEC-64AC-E163B8D1F645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F1AC367-33A7-5911-D6B3-8357B0B22124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85ED244-FC9B-0A46-8BAA-A472EBBE9B87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EDBA945-00F3-8D84-943B-3ACB24C2E11F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360040D-F1A9-B92C-34E3-54B02738F414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0721273-A52F-7F44-48C4-F09AF92A6A28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8B444-6B81-88A8-40AB-A2E3AE0FCF46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876426E3-4071-7647-173F-FFF92484E38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1" name="Text Placeholder 60">
            <a:extLst>
              <a:ext uri="{FF2B5EF4-FFF2-40B4-BE49-F238E27FC236}">
                <a16:creationId xmlns:a16="http://schemas.microsoft.com/office/drawing/2014/main" id="{30F6280D-6D09-26CD-C97F-9B20D40AC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31163-5A7C-A595-CFD8-BE09B99C949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39F05C-30E5-F2C3-F149-14679731C55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4099BB-20A4-609A-6101-B2E784C748FA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B3B514-B471-B15E-FC7E-776B10065E5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028582-F6A7-A006-3B75-AF2B52D9CE3D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4FFBDE1-1ED8-5852-C057-53EBC2BF5353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8F1183-8F5E-F09D-7949-DED0CCBC4109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682451"/>
            <a:chExt cx="1280160" cy="115214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9CC854-D8BF-4243-FD4A-9CB162E70062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529EDBF-3C88-0FE8-B902-0E3C4DF4807A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36E372-FB17-477C-BED8-C3E8F0F9CB23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hlinkClick r:id="rId18" action="ppaction://hlinksldjump"/>
              <a:extLst>
                <a:ext uri="{FF2B5EF4-FFF2-40B4-BE49-F238E27FC236}">
                  <a16:creationId xmlns:a16="http://schemas.microsoft.com/office/drawing/2014/main" id="{952EFF9C-9022-8431-8A63-F0DA52418034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>
              <a:hlinkClick r:id="rId19" action="ppaction://hlinksldjump"/>
              <a:extLst>
                <a:ext uri="{FF2B5EF4-FFF2-40B4-BE49-F238E27FC236}">
                  <a16:creationId xmlns:a16="http://schemas.microsoft.com/office/drawing/2014/main" id="{F720EB92-128A-9F96-B5AB-1AAB5B5F7949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3" name="Rectangle 52">
              <a:hlinkClick r:id="rId20" action="ppaction://hlinksldjump"/>
              <a:extLst>
                <a:ext uri="{FF2B5EF4-FFF2-40B4-BE49-F238E27FC236}">
                  <a16:creationId xmlns:a16="http://schemas.microsoft.com/office/drawing/2014/main" id="{CCA85A8D-AEC0-E134-7394-9834C631C56A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" name="Rectangle 53">
              <a:hlinkClick r:id="rId21" action="ppaction://hlinksldjump"/>
              <a:extLst>
                <a:ext uri="{FF2B5EF4-FFF2-40B4-BE49-F238E27FC236}">
                  <a16:creationId xmlns:a16="http://schemas.microsoft.com/office/drawing/2014/main" id="{EC4DC76D-9635-6EDC-C4BA-FCA6C59E9BBE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hlinkClick r:id="rId22" action="ppaction://hlinksldjump"/>
              <a:extLst>
                <a:ext uri="{FF2B5EF4-FFF2-40B4-BE49-F238E27FC236}">
                  <a16:creationId xmlns:a16="http://schemas.microsoft.com/office/drawing/2014/main" id="{716E6B63-C1A1-7D8F-8694-34078C425A35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EA3725-1699-FED8-7336-3EEE5DA01AA6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8" name="Rectangle 57">
              <a:hlinkClick r:id="rId24" action="ppaction://hlinksldjump"/>
              <a:extLst>
                <a:ext uri="{FF2B5EF4-FFF2-40B4-BE49-F238E27FC236}">
                  <a16:creationId xmlns:a16="http://schemas.microsoft.com/office/drawing/2014/main" id="{FEA8D82A-56DE-D1ED-52D6-A3E03ACC8D8B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9" name="Rectangle 5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142418A-F442-B8B9-E591-4ABBFF5339BE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" name="Rectangle 59">
              <a:hlinkClick r:id="rId26" action="ppaction://hlinksldjump"/>
              <a:extLst>
                <a:ext uri="{FF2B5EF4-FFF2-40B4-BE49-F238E27FC236}">
                  <a16:creationId xmlns:a16="http://schemas.microsoft.com/office/drawing/2014/main" id="{92468761-428F-B14F-BF2B-93F8128B3521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2" name="Rectangle 61">
              <a:hlinkClick r:id="rId27" action="ppaction://hlinksldjump"/>
              <a:extLst>
                <a:ext uri="{FF2B5EF4-FFF2-40B4-BE49-F238E27FC236}">
                  <a16:creationId xmlns:a16="http://schemas.microsoft.com/office/drawing/2014/main" id="{9B78401C-D4A0-68AE-05D9-5097C32A102A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3" name="Rectangle 62">
              <a:hlinkClick r:id="rId28" action="ppaction://hlinksldjump"/>
              <a:extLst>
                <a:ext uri="{FF2B5EF4-FFF2-40B4-BE49-F238E27FC236}">
                  <a16:creationId xmlns:a16="http://schemas.microsoft.com/office/drawing/2014/main" id="{8C17A877-0CB3-3DB5-8B15-060660846D6F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" name="Rectangle 63">
              <a:hlinkClick r:id="rId29" action="ppaction://hlinksldjump"/>
              <a:extLst>
                <a:ext uri="{FF2B5EF4-FFF2-40B4-BE49-F238E27FC236}">
                  <a16:creationId xmlns:a16="http://schemas.microsoft.com/office/drawing/2014/main" id="{2C9DFA42-EF45-6E59-9F98-C49122224683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" name="Rectangle 64">
              <a:hlinkClick r:id="rId30" action="ppaction://hlinksldjump"/>
              <a:extLst>
                <a:ext uri="{FF2B5EF4-FFF2-40B4-BE49-F238E27FC236}">
                  <a16:creationId xmlns:a16="http://schemas.microsoft.com/office/drawing/2014/main" id="{23089C79-2F05-23D8-82C4-490FB9E0B112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6" name="Rectangle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FC51E9E0-E71B-A3AF-1465-CAB3C7EA56BA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7" name="Rectangle 66">
              <a:hlinkClick r:id="rId32" action="ppaction://hlinksldjump"/>
              <a:extLst>
                <a:ext uri="{FF2B5EF4-FFF2-40B4-BE49-F238E27FC236}">
                  <a16:creationId xmlns:a16="http://schemas.microsoft.com/office/drawing/2014/main" id="{F57ADE41-00AF-0032-B4F8-4FD389A05C22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8" name="Rectangle 67">
              <a:hlinkClick r:id="rId33" action="ppaction://hlinksldjump"/>
              <a:extLst>
                <a:ext uri="{FF2B5EF4-FFF2-40B4-BE49-F238E27FC236}">
                  <a16:creationId xmlns:a16="http://schemas.microsoft.com/office/drawing/2014/main" id="{68435ECF-22C6-D7E9-7994-61AE6888C23A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3" name="Rectangle 102">
              <a:hlinkClick r:id="rId34" action="ppaction://hlinksldjump"/>
              <a:extLst>
                <a:ext uri="{FF2B5EF4-FFF2-40B4-BE49-F238E27FC236}">
                  <a16:creationId xmlns:a16="http://schemas.microsoft.com/office/drawing/2014/main" id="{D142BC3C-9BD6-06E0-E083-0011C5155EE6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4" name="Rectangle 103">
              <a:hlinkClick r:id="rId35" action="ppaction://hlinksldjump"/>
              <a:extLst>
                <a:ext uri="{FF2B5EF4-FFF2-40B4-BE49-F238E27FC236}">
                  <a16:creationId xmlns:a16="http://schemas.microsoft.com/office/drawing/2014/main" id="{3AEC5201-4E6D-5BAE-BAB4-DB2AE5B1C4A9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5" name="Rectangle 10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B36E5FB-9345-843D-A6F8-9F962076CAB5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6" name="Rectangle 105">
              <a:hlinkClick r:id="rId37" action="ppaction://hlinksldjump"/>
              <a:extLst>
                <a:ext uri="{FF2B5EF4-FFF2-40B4-BE49-F238E27FC236}">
                  <a16:creationId xmlns:a16="http://schemas.microsoft.com/office/drawing/2014/main" id="{8AC28616-167C-FAE0-54D2-3800C448A5F4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7" name="Rectangle 106">
              <a:hlinkClick r:id="rId38" action="ppaction://hlinksldjump"/>
              <a:extLst>
                <a:ext uri="{FF2B5EF4-FFF2-40B4-BE49-F238E27FC236}">
                  <a16:creationId xmlns:a16="http://schemas.microsoft.com/office/drawing/2014/main" id="{58ED908D-1F7B-BE47-3B20-7426F87B2844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8" name="Rectangle 107">
              <a:hlinkClick r:id="rId39" action="ppaction://hlinksldjump"/>
              <a:extLst>
                <a:ext uri="{FF2B5EF4-FFF2-40B4-BE49-F238E27FC236}">
                  <a16:creationId xmlns:a16="http://schemas.microsoft.com/office/drawing/2014/main" id="{98B08033-D6D6-3981-BE1A-5D9542D2EAEB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9" name="Rectangle 108">
              <a:hlinkClick r:id="rId40" action="ppaction://hlinksldjump"/>
              <a:extLst>
                <a:ext uri="{FF2B5EF4-FFF2-40B4-BE49-F238E27FC236}">
                  <a16:creationId xmlns:a16="http://schemas.microsoft.com/office/drawing/2014/main" id="{C937DA81-30E4-0D28-D2A6-07C5F0733941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0" name="Rectangle 109">
              <a:hlinkClick r:id="rId41" action="ppaction://hlinksldjump"/>
              <a:extLst>
                <a:ext uri="{FF2B5EF4-FFF2-40B4-BE49-F238E27FC236}">
                  <a16:creationId xmlns:a16="http://schemas.microsoft.com/office/drawing/2014/main" id="{71410AC2-1CDF-663E-F381-5123E4DEFDDE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1" name="Rectangle 110">
              <a:hlinkClick r:id="rId42" action="ppaction://hlinksldjump"/>
              <a:extLst>
                <a:ext uri="{FF2B5EF4-FFF2-40B4-BE49-F238E27FC236}">
                  <a16:creationId xmlns:a16="http://schemas.microsoft.com/office/drawing/2014/main" id="{4F9E947F-7599-7383-117C-74BE6AE0249D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2" name="Rectangle 111">
              <a:hlinkClick r:id="rId43" action="ppaction://hlinksldjump"/>
              <a:extLst>
                <a:ext uri="{FF2B5EF4-FFF2-40B4-BE49-F238E27FC236}">
                  <a16:creationId xmlns:a16="http://schemas.microsoft.com/office/drawing/2014/main" id="{F0671FED-BCB9-EF80-0D24-8DF42570369C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3" name="Rectangle 112">
              <a:hlinkClick r:id="rId44" action="ppaction://hlinksldjump"/>
              <a:extLst>
                <a:ext uri="{FF2B5EF4-FFF2-40B4-BE49-F238E27FC236}">
                  <a16:creationId xmlns:a16="http://schemas.microsoft.com/office/drawing/2014/main" id="{233B2EA0-07DD-D07F-8F4B-6B6E81844CB7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4" name="Rectangle 113">
              <a:hlinkClick r:id="rId45" action="ppaction://hlinksldjump"/>
              <a:extLst>
                <a:ext uri="{FF2B5EF4-FFF2-40B4-BE49-F238E27FC236}">
                  <a16:creationId xmlns:a16="http://schemas.microsoft.com/office/drawing/2014/main" id="{6F3B0F69-352B-B7F7-F945-7E1EA59A4F2D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5" name="Rectangle 114">
              <a:hlinkClick r:id="rId46" action="ppaction://hlinksldjump"/>
              <a:extLst>
                <a:ext uri="{FF2B5EF4-FFF2-40B4-BE49-F238E27FC236}">
                  <a16:creationId xmlns:a16="http://schemas.microsoft.com/office/drawing/2014/main" id="{D2684855-34D9-015B-2FA7-BA0490749BF0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6" name="Rectangle 115">
              <a:hlinkClick r:id="rId47" action="ppaction://hlinksldjump"/>
              <a:extLst>
                <a:ext uri="{FF2B5EF4-FFF2-40B4-BE49-F238E27FC236}">
                  <a16:creationId xmlns:a16="http://schemas.microsoft.com/office/drawing/2014/main" id="{BBFFDF92-A283-529F-9712-26EAD435995B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7" name="Rectangle 11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52EADBD-8D1F-C092-4716-17F11D3B82C6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89D4649-0F38-5485-4347-D86AA98094DB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F0C47CB-1CEF-D9A4-7A90-889E4827A357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0F33947-07EC-C2BF-F227-354AE6F62CA8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331903-2E6D-466A-3017-73EC3101B4DC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0E5B266-8967-5285-0FE9-E48BC25E0D71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2AD418-A0B7-8E31-4C20-336C1C78453C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CAF26C1-5B4A-746A-4BDB-F2181E73BF76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51504A1-DE3C-411A-BF11-27210E52B9B6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EAB0E30-59CA-3922-AEB9-F0B6E1C36628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998465D-0E2D-7B38-022F-48B82D876FDD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1719181-5220-5384-0825-221673E5AE4F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2F5B938-FCA0-D207-0D7C-60973BB94D91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B720797-BE17-F766-76C5-A645C3BF714C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616FF67-1322-06DF-A874-4A91A9AB30AC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D8809D5-85CF-903B-7F3A-FB2C6F50EE82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0" r:id="rId22"/>
    <p:sldLayoutId id="2147483696" r:id="rId23"/>
    <p:sldLayoutId id="2147483711" r:id="rId24"/>
    <p:sldLayoutId id="2147483697" r:id="rId25"/>
    <p:sldLayoutId id="2147483712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1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60462" y="0"/>
            <a:ext cx="2827338" cy="368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1870</Words>
  <Application>Microsoft Macintosh PowerPoint</Application>
  <PresentationFormat>Custom</PresentationFormat>
  <Paragraphs>394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5</cp:revision>
  <cp:lastPrinted>2023-11-11T14:16:41Z</cp:lastPrinted>
  <dcterms:created xsi:type="dcterms:W3CDTF">2023-01-27T16:07:18Z</dcterms:created>
  <dcterms:modified xsi:type="dcterms:W3CDTF">2023-11-11T14:38:54Z</dcterms:modified>
</cp:coreProperties>
</file>